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9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5" r:id="rId27"/>
    <p:sldId id="292" r:id="rId28"/>
    <p:sldId id="293" r:id="rId29"/>
    <p:sldId id="29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69517A-A0A6-4C07-8EEE-9F82BD4716DB}">
          <p14:sldIdLst/>
        </p14:section>
        <p14:section name="Money multiplierr" id="{1CE129B8-BF7F-45F7-A4F8-3775BDBCBD43}">
          <p14:sldIdLst>
            <p14:sldId id="29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5"/>
            <p14:sldId id="292"/>
            <p14:sldId id="293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rawing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1734A4-734A-4156-95FA-5935201044F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232CB1-49F3-4FAC-B7E9-2D9750A4FE69}">
      <dgm:prSet phldrT="[Text]"/>
      <dgm:spPr/>
      <dgm:t>
        <a:bodyPr/>
        <a:lstStyle/>
        <a:p>
          <a:r>
            <a:rPr lang="en-US" dirty="0" smtClean="0"/>
            <a:t>Reserve Ratio “R”</a:t>
          </a:r>
          <a:endParaRPr lang="en-US" dirty="0"/>
        </a:p>
      </dgm:t>
    </dgm:pt>
    <dgm:pt modelId="{29D85DC7-B451-417D-9B57-21A7611D647B}" type="parTrans" cxnId="{86925179-1705-43FC-B8AB-279A03B170D8}">
      <dgm:prSet/>
      <dgm:spPr/>
      <dgm:t>
        <a:bodyPr/>
        <a:lstStyle/>
        <a:p>
          <a:endParaRPr lang="en-US"/>
        </a:p>
      </dgm:t>
    </dgm:pt>
    <dgm:pt modelId="{3769AE3F-AE51-4C8F-B4DB-BD7319E16242}" type="sibTrans" cxnId="{86925179-1705-43FC-B8AB-279A03B170D8}">
      <dgm:prSet/>
      <dgm:spPr/>
      <dgm:t>
        <a:bodyPr/>
        <a:lstStyle/>
        <a:p>
          <a:endParaRPr lang="en-US"/>
        </a:p>
      </dgm:t>
    </dgm:pt>
    <dgm:pt modelId="{7611DF70-0DDC-4F0A-8AB9-66F7C0941647}">
      <dgm:prSet phldrT="[Text]"/>
      <dgm:spPr/>
      <dgm:t>
        <a:bodyPr/>
        <a:lstStyle/>
        <a:p>
          <a:r>
            <a:rPr lang="en-US" dirty="0" smtClean="0"/>
            <a:t>Multiplier (1/r)</a:t>
          </a:r>
          <a:endParaRPr lang="en-US" dirty="0"/>
        </a:p>
      </dgm:t>
    </dgm:pt>
    <dgm:pt modelId="{EB46B02C-0EDE-4294-AE39-F3AB1DDC869D}" type="parTrans" cxnId="{208D19E6-1290-40EF-9E84-9E8EE7AFC88B}">
      <dgm:prSet/>
      <dgm:spPr/>
      <dgm:t>
        <a:bodyPr/>
        <a:lstStyle/>
        <a:p>
          <a:endParaRPr lang="en-US"/>
        </a:p>
      </dgm:t>
    </dgm:pt>
    <dgm:pt modelId="{FD0E293F-1540-4DFA-837D-09CA6DE852AF}" type="sibTrans" cxnId="{208D19E6-1290-40EF-9E84-9E8EE7AFC88B}">
      <dgm:prSet/>
      <dgm:spPr/>
      <dgm:t>
        <a:bodyPr/>
        <a:lstStyle/>
        <a:p>
          <a:endParaRPr lang="en-US"/>
        </a:p>
      </dgm:t>
    </dgm:pt>
    <dgm:pt modelId="{A866BD77-D2C1-4C0B-B94A-E3834F06E7D6}">
      <dgm:prSet phldrT="[Text]"/>
      <dgm:spPr/>
      <dgm:t>
        <a:bodyPr/>
        <a:lstStyle/>
        <a:p>
          <a:r>
            <a:rPr lang="en-US" dirty="0" smtClean="0"/>
            <a:t>1x</a:t>
          </a:r>
          <a:endParaRPr lang="en-US" dirty="0"/>
        </a:p>
      </dgm:t>
    </dgm:pt>
    <dgm:pt modelId="{3D2B61A6-E355-4354-A96A-06F279014970}" type="parTrans" cxnId="{30CF330F-1E11-4FAD-8170-95CF0C3DD3CA}">
      <dgm:prSet/>
      <dgm:spPr/>
      <dgm:t>
        <a:bodyPr/>
        <a:lstStyle/>
        <a:p>
          <a:endParaRPr lang="en-US"/>
        </a:p>
      </dgm:t>
    </dgm:pt>
    <dgm:pt modelId="{7A93139D-46AB-498A-81B5-06C6C74D550C}" type="sibTrans" cxnId="{30CF330F-1E11-4FAD-8170-95CF0C3DD3CA}">
      <dgm:prSet/>
      <dgm:spPr/>
      <dgm:t>
        <a:bodyPr/>
        <a:lstStyle/>
        <a:p>
          <a:endParaRPr lang="en-US"/>
        </a:p>
      </dgm:t>
    </dgm:pt>
    <dgm:pt modelId="{19369F1B-4628-426E-ACFD-840001A06CA0}">
      <dgm:prSet phldrT="[Text]"/>
      <dgm:spPr/>
      <dgm:t>
        <a:bodyPr/>
        <a:lstStyle/>
        <a:p>
          <a:r>
            <a:rPr lang="en-US" dirty="0" smtClean="0"/>
            <a:t>10x</a:t>
          </a:r>
          <a:endParaRPr lang="en-US" dirty="0"/>
        </a:p>
      </dgm:t>
    </dgm:pt>
    <dgm:pt modelId="{E0FE6FF0-5333-4286-9930-1B83485D29F7}" type="parTrans" cxnId="{4E46842A-1D59-46DF-A015-0AC90F9974B5}">
      <dgm:prSet/>
      <dgm:spPr/>
      <dgm:t>
        <a:bodyPr/>
        <a:lstStyle/>
        <a:p>
          <a:endParaRPr lang="en-US"/>
        </a:p>
      </dgm:t>
    </dgm:pt>
    <dgm:pt modelId="{3C2E719F-78F7-433F-BE52-8634EB0FA462}" type="sibTrans" cxnId="{4E46842A-1D59-46DF-A015-0AC90F9974B5}">
      <dgm:prSet/>
      <dgm:spPr/>
      <dgm:t>
        <a:bodyPr/>
        <a:lstStyle/>
        <a:p>
          <a:endParaRPr lang="en-US"/>
        </a:p>
      </dgm:t>
    </dgm:pt>
    <dgm:pt modelId="{DF212FD7-B5C4-4FB6-B62D-3E980600E115}">
      <dgm:prSet phldrT="[Text]"/>
      <dgm:spPr/>
      <dgm:t>
        <a:bodyPr/>
        <a:lstStyle/>
        <a:p>
          <a:r>
            <a:rPr lang="en-US" dirty="0" smtClean="0"/>
            <a:t>100%=1</a:t>
          </a:r>
          <a:endParaRPr lang="en-US" dirty="0"/>
        </a:p>
      </dgm:t>
    </dgm:pt>
    <dgm:pt modelId="{C7496496-4D2B-4433-9B1B-38738D6AD5F1}" type="parTrans" cxnId="{F79E4C6C-E9A0-4A94-A0FD-7965FFB502B2}">
      <dgm:prSet/>
      <dgm:spPr/>
      <dgm:t>
        <a:bodyPr/>
        <a:lstStyle/>
        <a:p>
          <a:endParaRPr lang="en-US"/>
        </a:p>
      </dgm:t>
    </dgm:pt>
    <dgm:pt modelId="{498E364B-5D5D-4C6E-9ED5-CFAB5971AD93}" type="sibTrans" cxnId="{F79E4C6C-E9A0-4A94-A0FD-7965FFB502B2}">
      <dgm:prSet/>
      <dgm:spPr/>
      <dgm:t>
        <a:bodyPr/>
        <a:lstStyle/>
        <a:p>
          <a:endParaRPr lang="en-US"/>
        </a:p>
      </dgm:t>
    </dgm:pt>
    <dgm:pt modelId="{D4087D6D-B2D5-434A-A233-D1071C95176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20x</a:t>
          </a:r>
          <a:endParaRPr lang="en-US" dirty="0"/>
        </a:p>
      </dgm:t>
    </dgm:pt>
    <dgm:pt modelId="{9FB33F38-37F2-4FBC-B49F-7E733F8D8EE4}" type="parTrans" cxnId="{7B862BA1-20C8-4083-B0EA-750A93EB16C3}">
      <dgm:prSet/>
      <dgm:spPr/>
      <dgm:t>
        <a:bodyPr/>
        <a:lstStyle/>
        <a:p>
          <a:endParaRPr lang="en-US"/>
        </a:p>
      </dgm:t>
    </dgm:pt>
    <dgm:pt modelId="{15319672-CC65-4F9C-8142-908BC0A9B4DD}" type="sibTrans" cxnId="{7B862BA1-20C8-4083-B0EA-750A93EB16C3}">
      <dgm:prSet/>
      <dgm:spPr/>
      <dgm:t>
        <a:bodyPr/>
        <a:lstStyle/>
        <a:p>
          <a:endParaRPr lang="en-US"/>
        </a:p>
      </dgm:t>
    </dgm:pt>
    <dgm:pt modelId="{94903A32-0372-490D-B01E-96552E1F8141}">
      <dgm:prSet phldrT="[Text]"/>
      <dgm:spPr/>
      <dgm:t>
        <a:bodyPr/>
        <a:lstStyle/>
        <a:p>
          <a:r>
            <a:rPr lang="en-US" dirty="0" smtClean="0"/>
            <a:t>10% = 1/10</a:t>
          </a:r>
          <a:endParaRPr lang="en-US" dirty="0"/>
        </a:p>
      </dgm:t>
    </dgm:pt>
    <dgm:pt modelId="{D0012CA9-93D3-4DF1-8132-9D1C40E3946C}" type="parTrans" cxnId="{5EDBE7E0-F318-4DFD-A8B8-B5DF2742244E}">
      <dgm:prSet/>
      <dgm:spPr/>
      <dgm:t>
        <a:bodyPr/>
        <a:lstStyle/>
        <a:p>
          <a:endParaRPr lang="en-US"/>
        </a:p>
      </dgm:t>
    </dgm:pt>
    <dgm:pt modelId="{12DB6D89-5275-4EA2-959C-576E85F026F3}" type="sibTrans" cxnId="{5EDBE7E0-F318-4DFD-A8B8-B5DF2742244E}">
      <dgm:prSet/>
      <dgm:spPr/>
      <dgm:t>
        <a:bodyPr/>
        <a:lstStyle/>
        <a:p>
          <a:endParaRPr lang="en-US"/>
        </a:p>
      </dgm:t>
    </dgm:pt>
    <dgm:pt modelId="{B6ED6971-4AFF-4C6B-B568-BDC4728343D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5%=1/20</a:t>
          </a:r>
          <a:endParaRPr lang="en-US" dirty="0"/>
        </a:p>
      </dgm:t>
    </dgm:pt>
    <dgm:pt modelId="{86D681F2-9C67-459B-A230-292EBD5D4003}" type="parTrans" cxnId="{49265D5D-92B1-4B3B-85F0-1BCD6EAA3301}">
      <dgm:prSet/>
      <dgm:spPr/>
      <dgm:t>
        <a:bodyPr/>
        <a:lstStyle/>
        <a:p>
          <a:endParaRPr lang="en-US"/>
        </a:p>
      </dgm:t>
    </dgm:pt>
    <dgm:pt modelId="{ADF2204B-4AD4-4BAF-A398-7C92A1478CC1}" type="sibTrans" cxnId="{49265D5D-92B1-4B3B-85F0-1BCD6EAA3301}">
      <dgm:prSet/>
      <dgm:spPr/>
      <dgm:t>
        <a:bodyPr/>
        <a:lstStyle/>
        <a:p>
          <a:endParaRPr lang="en-US"/>
        </a:p>
      </dgm:t>
    </dgm:pt>
    <dgm:pt modelId="{9CDB7AA4-0E87-48E2-89D8-04C15C5FC479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4%=1/25</a:t>
          </a:r>
          <a:endParaRPr lang="en-US" dirty="0"/>
        </a:p>
      </dgm:t>
    </dgm:pt>
    <dgm:pt modelId="{BF3B55DA-6062-454C-B42D-72D4268AF4DA}" type="parTrans" cxnId="{13E63FAD-8EA8-403C-BD9B-DEA68BDF2761}">
      <dgm:prSet/>
      <dgm:spPr/>
    </dgm:pt>
    <dgm:pt modelId="{D566964F-F71F-484F-8ABC-C0487AD6D16A}" type="sibTrans" cxnId="{13E63FAD-8EA8-403C-BD9B-DEA68BDF2761}">
      <dgm:prSet/>
      <dgm:spPr/>
    </dgm:pt>
    <dgm:pt modelId="{9D60C6EB-D9B8-43E1-A2D2-77AA59F1D68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25x</a:t>
          </a:r>
          <a:endParaRPr lang="en-US" dirty="0"/>
        </a:p>
      </dgm:t>
    </dgm:pt>
    <dgm:pt modelId="{A57BA389-4040-45C8-AA48-0DF51F7C16A3}" type="parTrans" cxnId="{4FDEADC6-770D-4A4E-8C83-580360525055}">
      <dgm:prSet/>
      <dgm:spPr/>
    </dgm:pt>
    <dgm:pt modelId="{C61F646A-B052-44E8-91D3-8635E33677E7}" type="sibTrans" cxnId="{4FDEADC6-770D-4A4E-8C83-580360525055}">
      <dgm:prSet/>
      <dgm:spPr/>
    </dgm:pt>
    <dgm:pt modelId="{7CC97D67-C32E-4831-B306-1E3B9443223C}" type="pres">
      <dgm:prSet presAssocID="{071734A4-734A-4156-95FA-5935201044F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379B54-C165-47DC-9134-FC8DD2630BC5}" type="pres">
      <dgm:prSet presAssocID="{D3232CB1-49F3-4FAC-B7E9-2D9750A4FE69}" presName="compNode" presStyleCnt="0"/>
      <dgm:spPr/>
    </dgm:pt>
    <dgm:pt modelId="{750C6514-0259-4318-BAC3-436E94C8467B}" type="pres">
      <dgm:prSet presAssocID="{D3232CB1-49F3-4FAC-B7E9-2D9750A4FE69}" presName="aNode" presStyleLbl="bgShp" presStyleIdx="0" presStyleCnt="2"/>
      <dgm:spPr/>
      <dgm:t>
        <a:bodyPr/>
        <a:lstStyle/>
        <a:p>
          <a:endParaRPr lang="en-US"/>
        </a:p>
      </dgm:t>
    </dgm:pt>
    <dgm:pt modelId="{6C8F426F-58AC-4F7D-82AC-DEAE5BC34474}" type="pres">
      <dgm:prSet presAssocID="{D3232CB1-49F3-4FAC-B7E9-2D9750A4FE69}" presName="textNode" presStyleLbl="bgShp" presStyleIdx="0" presStyleCnt="2"/>
      <dgm:spPr/>
      <dgm:t>
        <a:bodyPr/>
        <a:lstStyle/>
        <a:p>
          <a:endParaRPr lang="en-US"/>
        </a:p>
      </dgm:t>
    </dgm:pt>
    <dgm:pt modelId="{8C90BF82-710B-4160-92BC-73D2F81D606D}" type="pres">
      <dgm:prSet presAssocID="{D3232CB1-49F3-4FAC-B7E9-2D9750A4FE69}" presName="compChildNode" presStyleCnt="0"/>
      <dgm:spPr/>
    </dgm:pt>
    <dgm:pt modelId="{DD6A2637-EE33-4AC5-AE65-25D6760484AD}" type="pres">
      <dgm:prSet presAssocID="{D3232CB1-49F3-4FAC-B7E9-2D9750A4FE69}" presName="theInnerList" presStyleCnt="0"/>
      <dgm:spPr/>
    </dgm:pt>
    <dgm:pt modelId="{438908C6-4AE5-46B6-B1CA-B15659877CF4}" type="pres">
      <dgm:prSet presAssocID="{DF212FD7-B5C4-4FB6-B62D-3E980600E115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A3C2C-49F4-4A57-A502-D7A35388C7C4}" type="pres">
      <dgm:prSet presAssocID="{DF212FD7-B5C4-4FB6-B62D-3E980600E115}" presName="aSpace2" presStyleCnt="0"/>
      <dgm:spPr/>
    </dgm:pt>
    <dgm:pt modelId="{EC4FAE46-091F-4B6D-9AA5-1A9226BA81B7}" type="pres">
      <dgm:prSet presAssocID="{94903A32-0372-490D-B01E-96552E1F8141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ACB07-0547-4559-AC04-D1EAC995289F}" type="pres">
      <dgm:prSet presAssocID="{94903A32-0372-490D-B01E-96552E1F8141}" presName="aSpace2" presStyleCnt="0"/>
      <dgm:spPr/>
    </dgm:pt>
    <dgm:pt modelId="{882217E3-D45B-47FA-B0CE-766382247119}" type="pres">
      <dgm:prSet presAssocID="{B6ED6971-4AFF-4C6B-B568-BDC4728343DE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11F13-CF7C-4AFA-A933-DFDEA907EE7F}" type="pres">
      <dgm:prSet presAssocID="{B6ED6971-4AFF-4C6B-B568-BDC4728343DE}" presName="aSpace2" presStyleCnt="0"/>
      <dgm:spPr/>
    </dgm:pt>
    <dgm:pt modelId="{5CFBB8F2-B8DF-4FEE-AC58-7BE7295725BA}" type="pres">
      <dgm:prSet presAssocID="{9CDB7AA4-0E87-48E2-89D8-04C15C5FC479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D6BB17-35D9-4174-8ED8-70F48F138B57}" type="pres">
      <dgm:prSet presAssocID="{D3232CB1-49F3-4FAC-B7E9-2D9750A4FE69}" presName="aSpace" presStyleCnt="0"/>
      <dgm:spPr/>
    </dgm:pt>
    <dgm:pt modelId="{23E11827-3350-4B8F-9CE8-9EFB415BE65E}" type="pres">
      <dgm:prSet presAssocID="{7611DF70-0DDC-4F0A-8AB9-66F7C0941647}" presName="compNode" presStyleCnt="0"/>
      <dgm:spPr/>
    </dgm:pt>
    <dgm:pt modelId="{9D997ECC-BA7F-4F22-902A-D5D8D22569BA}" type="pres">
      <dgm:prSet presAssocID="{7611DF70-0DDC-4F0A-8AB9-66F7C0941647}" presName="aNode" presStyleLbl="bgShp" presStyleIdx="1" presStyleCnt="2"/>
      <dgm:spPr/>
      <dgm:t>
        <a:bodyPr/>
        <a:lstStyle/>
        <a:p>
          <a:endParaRPr lang="en-US"/>
        </a:p>
      </dgm:t>
    </dgm:pt>
    <dgm:pt modelId="{8DC6B6C9-9BD8-4AF4-8415-6CB059A8E67E}" type="pres">
      <dgm:prSet presAssocID="{7611DF70-0DDC-4F0A-8AB9-66F7C0941647}" presName="textNode" presStyleLbl="bgShp" presStyleIdx="1" presStyleCnt="2"/>
      <dgm:spPr/>
      <dgm:t>
        <a:bodyPr/>
        <a:lstStyle/>
        <a:p>
          <a:endParaRPr lang="en-US"/>
        </a:p>
      </dgm:t>
    </dgm:pt>
    <dgm:pt modelId="{F95A506A-D811-459D-AB21-542D3AA25795}" type="pres">
      <dgm:prSet presAssocID="{7611DF70-0DDC-4F0A-8AB9-66F7C0941647}" presName="compChildNode" presStyleCnt="0"/>
      <dgm:spPr/>
    </dgm:pt>
    <dgm:pt modelId="{5CAB59CA-57BD-4D8D-934A-2CAFF228CB9D}" type="pres">
      <dgm:prSet presAssocID="{7611DF70-0DDC-4F0A-8AB9-66F7C0941647}" presName="theInnerList" presStyleCnt="0"/>
      <dgm:spPr/>
    </dgm:pt>
    <dgm:pt modelId="{32E36156-8852-4CC8-8697-B9CD9AF54A54}" type="pres">
      <dgm:prSet presAssocID="{A866BD77-D2C1-4C0B-B94A-E3834F06E7D6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B0DD9-C566-4AD4-B023-D6D1C46BA12A}" type="pres">
      <dgm:prSet presAssocID="{A866BD77-D2C1-4C0B-B94A-E3834F06E7D6}" presName="aSpace2" presStyleCnt="0"/>
      <dgm:spPr/>
    </dgm:pt>
    <dgm:pt modelId="{A76E13D9-1B9D-46C3-A6DC-D57E624A7F92}" type="pres">
      <dgm:prSet presAssocID="{19369F1B-4628-426E-ACFD-840001A06CA0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AC16A-D516-4100-97B2-8393D26AD81F}" type="pres">
      <dgm:prSet presAssocID="{19369F1B-4628-426E-ACFD-840001A06CA0}" presName="aSpace2" presStyleCnt="0"/>
      <dgm:spPr/>
    </dgm:pt>
    <dgm:pt modelId="{75B26EA2-7652-4542-8B7F-5A5802636E3A}" type="pres">
      <dgm:prSet presAssocID="{D4087D6D-B2D5-434A-A233-D1071C951761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B05F5-8007-4624-A59B-3D3C3E9DB30B}" type="pres">
      <dgm:prSet presAssocID="{D4087D6D-B2D5-434A-A233-D1071C951761}" presName="aSpace2" presStyleCnt="0"/>
      <dgm:spPr/>
    </dgm:pt>
    <dgm:pt modelId="{B1020017-0E2E-4C46-8FD4-ACF2F45E64D1}" type="pres">
      <dgm:prSet presAssocID="{9D60C6EB-D9B8-43E1-A2D2-77AA59F1D68D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9E4C6C-E9A0-4A94-A0FD-7965FFB502B2}" srcId="{D3232CB1-49F3-4FAC-B7E9-2D9750A4FE69}" destId="{DF212FD7-B5C4-4FB6-B62D-3E980600E115}" srcOrd="0" destOrd="0" parTransId="{C7496496-4D2B-4433-9B1B-38738D6AD5F1}" sibTransId="{498E364B-5D5D-4C6E-9ED5-CFAB5971AD93}"/>
    <dgm:cxn modelId="{30CF330F-1E11-4FAD-8170-95CF0C3DD3CA}" srcId="{7611DF70-0DDC-4F0A-8AB9-66F7C0941647}" destId="{A866BD77-D2C1-4C0B-B94A-E3834F06E7D6}" srcOrd="0" destOrd="0" parTransId="{3D2B61A6-E355-4354-A96A-06F279014970}" sibTransId="{7A93139D-46AB-498A-81B5-06C6C74D550C}"/>
    <dgm:cxn modelId="{A0728EB6-F023-47B5-A08F-C0D6C1C53A80}" type="presOf" srcId="{B6ED6971-4AFF-4C6B-B568-BDC4728343DE}" destId="{882217E3-D45B-47FA-B0CE-766382247119}" srcOrd="0" destOrd="0" presId="urn:microsoft.com/office/officeart/2005/8/layout/lProcess2"/>
    <dgm:cxn modelId="{5EDBE7E0-F318-4DFD-A8B8-B5DF2742244E}" srcId="{D3232CB1-49F3-4FAC-B7E9-2D9750A4FE69}" destId="{94903A32-0372-490D-B01E-96552E1F8141}" srcOrd="1" destOrd="0" parTransId="{D0012CA9-93D3-4DF1-8132-9D1C40E3946C}" sibTransId="{12DB6D89-5275-4EA2-959C-576E85F026F3}"/>
    <dgm:cxn modelId="{4E46842A-1D59-46DF-A015-0AC90F9974B5}" srcId="{7611DF70-0DDC-4F0A-8AB9-66F7C0941647}" destId="{19369F1B-4628-426E-ACFD-840001A06CA0}" srcOrd="1" destOrd="0" parTransId="{E0FE6FF0-5333-4286-9930-1B83485D29F7}" sibTransId="{3C2E719F-78F7-433F-BE52-8634EB0FA462}"/>
    <dgm:cxn modelId="{D8BBEDA7-933E-44F2-AAE7-82979F5877C6}" type="presOf" srcId="{9CDB7AA4-0E87-48E2-89D8-04C15C5FC479}" destId="{5CFBB8F2-B8DF-4FEE-AC58-7BE7295725BA}" srcOrd="0" destOrd="0" presId="urn:microsoft.com/office/officeart/2005/8/layout/lProcess2"/>
    <dgm:cxn modelId="{D846A163-43A5-4FAD-A543-772009CADC53}" type="presOf" srcId="{D3232CB1-49F3-4FAC-B7E9-2D9750A4FE69}" destId="{6C8F426F-58AC-4F7D-82AC-DEAE5BC34474}" srcOrd="1" destOrd="0" presId="urn:microsoft.com/office/officeart/2005/8/layout/lProcess2"/>
    <dgm:cxn modelId="{86925179-1705-43FC-B8AB-279A03B170D8}" srcId="{071734A4-734A-4156-95FA-5935201044F2}" destId="{D3232CB1-49F3-4FAC-B7E9-2D9750A4FE69}" srcOrd="0" destOrd="0" parTransId="{29D85DC7-B451-417D-9B57-21A7611D647B}" sibTransId="{3769AE3F-AE51-4C8F-B4DB-BD7319E16242}"/>
    <dgm:cxn modelId="{7B862BA1-20C8-4083-B0EA-750A93EB16C3}" srcId="{7611DF70-0DDC-4F0A-8AB9-66F7C0941647}" destId="{D4087D6D-B2D5-434A-A233-D1071C951761}" srcOrd="2" destOrd="0" parTransId="{9FB33F38-37F2-4FBC-B49F-7E733F8D8EE4}" sibTransId="{15319672-CC65-4F9C-8142-908BC0A9B4DD}"/>
    <dgm:cxn modelId="{35F79F66-2217-4AF5-8583-2412831B97F2}" type="presOf" srcId="{DF212FD7-B5C4-4FB6-B62D-3E980600E115}" destId="{438908C6-4AE5-46B6-B1CA-B15659877CF4}" srcOrd="0" destOrd="0" presId="urn:microsoft.com/office/officeart/2005/8/layout/lProcess2"/>
    <dgm:cxn modelId="{F47F1AD8-E886-4160-851D-698A3CA672C8}" type="presOf" srcId="{94903A32-0372-490D-B01E-96552E1F8141}" destId="{EC4FAE46-091F-4B6D-9AA5-1A9226BA81B7}" srcOrd="0" destOrd="0" presId="urn:microsoft.com/office/officeart/2005/8/layout/lProcess2"/>
    <dgm:cxn modelId="{4FDEADC6-770D-4A4E-8C83-580360525055}" srcId="{7611DF70-0DDC-4F0A-8AB9-66F7C0941647}" destId="{9D60C6EB-D9B8-43E1-A2D2-77AA59F1D68D}" srcOrd="3" destOrd="0" parTransId="{A57BA389-4040-45C8-AA48-0DF51F7C16A3}" sibTransId="{C61F646A-B052-44E8-91D3-8635E33677E7}"/>
    <dgm:cxn modelId="{208D19E6-1290-40EF-9E84-9E8EE7AFC88B}" srcId="{071734A4-734A-4156-95FA-5935201044F2}" destId="{7611DF70-0DDC-4F0A-8AB9-66F7C0941647}" srcOrd="1" destOrd="0" parTransId="{EB46B02C-0EDE-4294-AE39-F3AB1DDC869D}" sibTransId="{FD0E293F-1540-4DFA-837D-09CA6DE852AF}"/>
    <dgm:cxn modelId="{61EC84F0-6E00-4854-8122-7563C898A056}" type="presOf" srcId="{7611DF70-0DDC-4F0A-8AB9-66F7C0941647}" destId="{8DC6B6C9-9BD8-4AF4-8415-6CB059A8E67E}" srcOrd="1" destOrd="0" presId="urn:microsoft.com/office/officeart/2005/8/layout/lProcess2"/>
    <dgm:cxn modelId="{32B41799-9F5C-4DD2-A304-FF235E975F48}" type="presOf" srcId="{A866BD77-D2C1-4C0B-B94A-E3834F06E7D6}" destId="{32E36156-8852-4CC8-8697-B9CD9AF54A54}" srcOrd="0" destOrd="0" presId="urn:microsoft.com/office/officeart/2005/8/layout/lProcess2"/>
    <dgm:cxn modelId="{99EEA99C-BF88-49E4-83FD-D95BB3177B2E}" type="presOf" srcId="{D3232CB1-49F3-4FAC-B7E9-2D9750A4FE69}" destId="{750C6514-0259-4318-BAC3-436E94C8467B}" srcOrd="0" destOrd="0" presId="urn:microsoft.com/office/officeart/2005/8/layout/lProcess2"/>
    <dgm:cxn modelId="{579A058F-76D1-4360-8C4F-8FCEF74C8B98}" type="presOf" srcId="{071734A4-734A-4156-95FA-5935201044F2}" destId="{7CC97D67-C32E-4831-B306-1E3B9443223C}" srcOrd="0" destOrd="0" presId="urn:microsoft.com/office/officeart/2005/8/layout/lProcess2"/>
    <dgm:cxn modelId="{FFBF42A8-D0A0-48C5-B5E2-C26C57E1C9F5}" type="presOf" srcId="{7611DF70-0DDC-4F0A-8AB9-66F7C0941647}" destId="{9D997ECC-BA7F-4F22-902A-D5D8D22569BA}" srcOrd="0" destOrd="0" presId="urn:microsoft.com/office/officeart/2005/8/layout/lProcess2"/>
    <dgm:cxn modelId="{81A6C7CD-BF0D-48CB-BD27-526652660959}" type="presOf" srcId="{9D60C6EB-D9B8-43E1-A2D2-77AA59F1D68D}" destId="{B1020017-0E2E-4C46-8FD4-ACF2F45E64D1}" srcOrd="0" destOrd="0" presId="urn:microsoft.com/office/officeart/2005/8/layout/lProcess2"/>
    <dgm:cxn modelId="{13E63FAD-8EA8-403C-BD9B-DEA68BDF2761}" srcId="{D3232CB1-49F3-4FAC-B7E9-2D9750A4FE69}" destId="{9CDB7AA4-0E87-48E2-89D8-04C15C5FC479}" srcOrd="3" destOrd="0" parTransId="{BF3B55DA-6062-454C-B42D-72D4268AF4DA}" sibTransId="{D566964F-F71F-484F-8ABC-C0487AD6D16A}"/>
    <dgm:cxn modelId="{49265D5D-92B1-4B3B-85F0-1BCD6EAA3301}" srcId="{D3232CB1-49F3-4FAC-B7E9-2D9750A4FE69}" destId="{B6ED6971-4AFF-4C6B-B568-BDC4728343DE}" srcOrd="2" destOrd="0" parTransId="{86D681F2-9C67-459B-A230-292EBD5D4003}" sibTransId="{ADF2204B-4AD4-4BAF-A398-7C92A1478CC1}"/>
    <dgm:cxn modelId="{FBDB531A-6ADB-4DF6-B2DD-B010DC39C0F9}" type="presOf" srcId="{19369F1B-4628-426E-ACFD-840001A06CA0}" destId="{A76E13D9-1B9D-46C3-A6DC-D57E624A7F92}" srcOrd="0" destOrd="0" presId="urn:microsoft.com/office/officeart/2005/8/layout/lProcess2"/>
    <dgm:cxn modelId="{981D5595-E017-42D8-AF54-2C1DC9B2BB42}" type="presOf" srcId="{D4087D6D-B2D5-434A-A233-D1071C951761}" destId="{75B26EA2-7652-4542-8B7F-5A5802636E3A}" srcOrd="0" destOrd="0" presId="urn:microsoft.com/office/officeart/2005/8/layout/lProcess2"/>
    <dgm:cxn modelId="{3F3A26D4-094D-4092-80E4-76A598131725}" type="presParOf" srcId="{7CC97D67-C32E-4831-B306-1E3B9443223C}" destId="{40379B54-C165-47DC-9134-FC8DD2630BC5}" srcOrd="0" destOrd="0" presId="urn:microsoft.com/office/officeart/2005/8/layout/lProcess2"/>
    <dgm:cxn modelId="{677E8229-EFA8-449C-9CB1-3CE6C15917AD}" type="presParOf" srcId="{40379B54-C165-47DC-9134-FC8DD2630BC5}" destId="{750C6514-0259-4318-BAC3-436E94C8467B}" srcOrd="0" destOrd="0" presId="urn:microsoft.com/office/officeart/2005/8/layout/lProcess2"/>
    <dgm:cxn modelId="{4F868466-02FF-4F99-BC71-3A12D763A102}" type="presParOf" srcId="{40379B54-C165-47DC-9134-FC8DD2630BC5}" destId="{6C8F426F-58AC-4F7D-82AC-DEAE5BC34474}" srcOrd="1" destOrd="0" presId="urn:microsoft.com/office/officeart/2005/8/layout/lProcess2"/>
    <dgm:cxn modelId="{54FA71DC-57BF-4C6C-8274-EF51730EE32A}" type="presParOf" srcId="{40379B54-C165-47DC-9134-FC8DD2630BC5}" destId="{8C90BF82-710B-4160-92BC-73D2F81D606D}" srcOrd="2" destOrd="0" presId="urn:microsoft.com/office/officeart/2005/8/layout/lProcess2"/>
    <dgm:cxn modelId="{A09F5E09-FDDF-428F-B2E3-BDBFCE783A21}" type="presParOf" srcId="{8C90BF82-710B-4160-92BC-73D2F81D606D}" destId="{DD6A2637-EE33-4AC5-AE65-25D6760484AD}" srcOrd="0" destOrd="0" presId="urn:microsoft.com/office/officeart/2005/8/layout/lProcess2"/>
    <dgm:cxn modelId="{5CD07B18-5484-4724-8313-BAAEE6EB4555}" type="presParOf" srcId="{DD6A2637-EE33-4AC5-AE65-25D6760484AD}" destId="{438908C6-4AE5-46B6-B1CA-B15659877CF4}" srcOrd="0" destOrd="0" presId="urn:microsoft.com/office/officeart/2005/8/layout/lProcess2"/>
    <dgm:cxn modelId="{F1AD8437-75C4-4930-BE9E-D4ED00AD28B8}" type="presParOf" srcId="{DD6A2637-EE33-4AC5-AE65-25D6760484AD}" destId="{060A3C2C-49F4-4A57-A502-D7A35388C7C4}" srcOrd="1" destOrd="0" presId="urn:microsoft.com/office/officeart/2005/8/layout/lProcess2"/>
    <dgm:cxn modelId="{3B7B492F-9B0E-4C70-ABF9-8FAFDE5D5245}" type="presParOf" srcId="{DD6A2637-EE33-4AC5-AE65-25D6760484AD}" destId="{EC4FAE46-091F-4B6D-9AA5-1A9226BA81B7}" srcOrd="2" destOrd="0" presId="urn:microsoft.com/office/officeart/2005/8/layout/lProcess2"/>
    <dgm:cxn modelId="{B7DDACCD-184F-41FC-971E-709CF7CE21D2}" type="presParOf" srcId="{DD6A2637-EE33-4AC5-AE65-25D6760484AD}" destId="{EC6ACB07-0547-4559-AC04-D1EAC995289F}" srcOrd="3" destOrd="0" presId="urn:microsoft.com/office/officeart/2005/8/layout/lProcess2"/>
    <dgm:cxn modelId="{D4480BEE-9CAB-404A-BA30-8126B7E1FB50}" type="presParOf" srcId="{DD6A2637-EE33-4AC5-AE65-25D6760484AD}" destId="{882217E3-D45B-47FA-B0CE-766382247119}" srcOrd="4" destOrd="0" presId="urn:microsoft.com/office/officeart/2005/8/layout/lProcess2"/>
    <dgm:cxn modelId="{AEC9462F-75C9-43BF-801A-CC8BAF4AF7F8}" type="presParOf" srcId="{DD6A2637-EE33-4AC5-AE65-25D6760484AD}" destId="{0F511F13-CF7C-4AFA-A933-DFDEA907EE7F}" srcOrd="5" destOrd="0" presId="urn:microsoft.com/office/officeart/2005/8/layout/lProcess2"/>
    <dgm:cxn modelId="{06C837EC-5F11-4BD6-B6D1-62ABB1CB8E88}" type="presParOf" srcId="{DD6A2637-EE33-4AC5-AE65-25D6760484AD}" destId="{5CFBB8F2-B8DF-4FEE-AC58-7BE7295725BA}" srcOrd="6" destOrd="0" presId="urn:microsoft.com/office/officeart/2005/8/layout/lProcess2"/>
    <dgm:cxn modelId="{BF43F0AE-CD4E-4D4D-A5BB-0816234F943D}" type="presParOf" srcId="{7CC97D67-C32E-4831-B306-1E3B9443223C}" destId="{4FD6BB17-35D9-4174-8ED8-70F48F138B57}" srcOrd="1" destOrd="0" presId="urn:microsoft.com/office/officeart/2005/8/layout/lProcess2"/>
    <dgm:cxn modelId="{A70ED19C-8ABA-427C-8D53-552252E09FCC}" type="presParOf" srcId="{7CC97D67-C32E-4831-B306-1E3B9443223C}" destId="{23E11827-3350-4B8F-9CE8-9EFB415BE65E}" srcOrd="2" destOrd="0" presId="urn:microsoft.com/office/officeart/2005/8/layout/lProcess2"/>
    <dgm:cxn modelId="{0D0D9381-56AC-4B64-A091-CA5E938274CB}" type="presParOf" srcId="{23E11827-3350-4B8F-9CE8-9EFB415BE65E}" destId="{9D997ECC-BA7F-4F22-902A-D5D8D22569BA}" srcOrd="0" destOrd="0" presId="urn:microsoft.com/office/officeart/2005/8/layout/lProcess2"/>
    <dgm:cxn modelId="{713FC1B1-A188-429F-98E5-B88248948901}" type="presParOf" srcId="{23E11827-3350-4B8F-9CE8-9EFB415BE65E}" destId="{8DC6B6C9-9BD8-4AF4-8415-6CB059A8E67E}" srcOrd="1" destOrd="0" presId="urn:microsoft.com/office/officeart/2005/8/layout/lProcess2"/>
    <dgm:cxn modelId="{B27D1252-7875-4C85-B8A0-E74C62A3AB33}" type="presParOf" srcId="{23E11827-3350-4B8F-9CE8-9EFB415BE65E}" destId="{F95A506A-D811-459D-AB21-542D3AA25795}" srcOrd="2" destOrd="0" presId="urn:microsoft.com/office/officeart/2005/8/layout/lProcess2"/>
    <dgm:cxn modelId="{F4350CE6-3B9B-4EDC-B1F4-C9EBFB4E3E70}" type="presParOf" srcId="{F95A506A-D811-459D-AB21-542D3AA25795}" destId="{5CAB59CA-57BD-4D8D-934A-2CAFF228CB9D}" srcOrd="0" destOrd="0" presId="urn:microsoft.com/office/officeart/2005/8/layout/lProcess2"/>
    <dgm:cxn modelId="{871EDF37-DA77-4992-99F5-BE62CDC5B7BF}" type="presParOf" srcId="{5CAB59CA-57BD-4D8D-934A-2CAFF228CB9D}" destId="{32E36156-8852-4CC8-8697-B9CD9AF54A54}" srcOrd="0" destOrd="0" presId="urn:microsoft.com/office/officeart/2005/8/layout/lProcess2"/>
    <dgm:cxn modelId="{33A3470B-C9A7-4BED-811B-C6A8F5DE9531}" type="presParOf" srcId="{5CAB59CA-57BD-4D8D-934A-2CAFF228CB9D}" destId="{322B0DD9-C566-4AD4-B023-D6D1C46BA12A}" srcOrd="1" destOrd="0" presId="urn:microsoft.com/office/officeart/2005/8/layout/lProcess2"/>
    <dgm:cxn modelId="{24C37E50-74F7-455C-8C86-06E69ED0073C}" type="presParOf" srcId="{5CAB59CA-57BD-4D8D-934A-2CAFF228CB9D}" destId="{A76E13D9-1B9D-46C3-A6DC-D57E624A7F92}" srcOrd="2" destOrd="0" presId="urn:microsoft.com/office/officeart/2005/8/layout/lProcess2"/>
    <dgm:cxn modelId="{4E89A2D6-E121-4943-9914-B5D5B7CBE293}" type="presParOf" srcId="{5CAB59CA-57BD-4D8D-934A-2CAFF228CB9D}" destId="{245AC16A-D516-4100-97B2-8393D26AD81F}" srcOrd="3" destOrd="0" presId="urn:microsoft.com/office/officeart/2005/8/layout/lProcess2"/>
    <dgm:cxn modelId="{9E405CA0-A764-452E-B6E2-B023CB3196E8}" type="presParOf" srcId="{5CAB59CA-57BD-4D8D-934A-2CAFF228CB9D}" destId="{75B26EA2-7652-4542-8B7F-5A5802636E3A}" srcOrd="4" destOrd="0" presId="urn:microsoft.com/office/officeart/2005/8/layout/lProcess2"/>
    <dgm:cxn modelId="{20026B61-2629-47E6-908A-C6C98B95E204}" type="presParOf" srcId="{5CAB59CA-57BD-4D8D-934A-2CAFF228CB9D}" destId="{936B05F5-8007-4624-A59B-3D3C3E9DB30B}" srcOrd="5" destOrd="0" presId="urn:microsoft.com/office/officeart/2005/8/layout/lProcess2"/>
    <dgm:cxn modelId="{F4D8B6D3-D2F3-44C2-A912-14D3D0720927}" type="presParOf" srcId="{5CAB59CA-57BD-4D8D-934A-2CAFF228CB9D}" destId="{B1020017-0E2E-4C46-8FD4-ACF2F45E64D1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/>
      <dgm:t>
        <a:bodyPr/>
        <a:lstStyle/>
        <a:p>
          <a:r>
            <a:rPr lang="en-US" dirty="0" smtClean="0"/>
            <a:t>Reserve: 10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/>
      <dgm:t>
        <a:bodyPr/>
        <a:lstStyle/>
        <a:p>
          <a:r>
            <a:rPr lang="en-US" dirty="0" smtClean="0"/>
            <a:t>Deposit: 100</a:t>
          </a:r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DE0B9671-9370-4E71-9CF4-CE4EFCEEA7DD}">
      <dgm:prSet phldrT="[Text]"/>
      <dgm:spPr/>
      <dgm:t>
        <a:bodyPr/>
        <a:lstStyle/>
        <a:p>
          <a:r>
            <a:rPr lang="en-US" dirty="0" smtClean="0"/>
            <a:t>Loan: 90</a:t>
          </a:r>
          <a:endParaRPr lang="en-US" dirty="0"/>
        </a:p>
      </dgm:t>
    </dgm:pt>
    <dgm:pt modelId="{F9AF4FF7-23A7-40AD-8E88-5CC8D0626B9D}" type="parTrans" cxnId="{86190074-931A-44EC-8FE7-06375FB60324}">
      <dgm:prSet/>
      <dgm:spPr/>
      <dgm:t>
        <a:bodyPr/>
        <a:lstStyle/>
        <a:p>
          <a:endParaRPr lang="en-US"/>
        </a:p>
      </dgm:t>
    </dgm:pt>
    <dgm:pt modelId="{F6D50F53-00C9-457B-8899-4CDF333008D8}" type="sibTrans" cxnId="{86190074-931A-44EC-8FE7-06375FB60324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B8775-04CB-4DBB-9D92-70AC0A713A54}" type="pres">
      <dgm:prSet presAssocID="{B8236442-C480-4C2B-B8C5-9B341B53D0EB}" presName="aSpace2" presStyleCnt="0"/>
      <dgm:spPr/>
    </dgm:pt>
    <dgm:pt modelId="{DA63256F-22C5-4F15-A2C0-F950DCD93839}" type="pres">
      <dgm:prSet presAssocID="{DE0B9671-9370-4E71-9CF4-CE4EFCEEA7DD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190074-931A-44EC-8FE7-06375FB60324}" srcId="{21819455-82EA-47D0-BE59-2F3830394A83}" destId="{DE0B9671-9370-4E71-9CF4-CE4EFCEEA7DD}" srcOrd="1" destOrd="0" parTransId="{F9AF4FF7-23A7-40AD-8E88-5CC8D0626B9D}" sibTransId="{F6D50F53-00C9-457B-8899-4CDF333008D8}"/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9FA564B9-4E4E-4051-AA14-1E7787087096}" type="presOf" srcId="{DE0B9671-9370-4E71-9CF4-CE4EFCEEA7DD}" destId="{DA63256F-22C5-4F15-A2C0-F950DCD93839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1BAE968C-FFEB-4B90-99D6-FEA210143E6F}" type="presParOf" srcId="{79F1171F-AEF6-4EC6-8C90-AE2AA66BB5A1}" destId="{C16B8775-04CB-4DBB-9D92-70AC0A713A54}" srcOrd="1" destOrd="0" presId="urn:microsoft.com/office/officeart/2005/8/layout/lProcess2"/>
    <dgm:cxn modelId="{A049C1CC-1D89-4AEC-9512-3705DFAF2CBA}" type="presParOf" srcId="{79F1171F-AEF6-4EC6-8C90-AE2AA66BB5A1}" destId="{DA63256F-22C5-4F15-A2C0-F950DCD93839}" srcOrd="2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Gold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DE0B9671-9370-4E71-9CF4-CE4EFCEEA7DD}">
      <dgm:prSet phldrT="[Text]"/>
      <dgm:spPr/>
      <dgm:t>
        <a:bodyPr/>
        <a:lstStyle/>
        <a:p>
          <a:r>
            <a:rPr lang="en-US" dirty="0" smtClean="0"/>
            <a:t>Foreign Exchange Reserve</a:t>
          </a:r>
          <a:endParaRPr lang="en-US" dirty="0"/>
        </a:p>
      </dgm:t>
    </dgm:pt>
    <dgm:pt modelId="{F9AF4FF7-23A7-40AD-8E88-5CC8D0626B9D}" type="parTrans" cxnId="{86190074-931A-44EC-8FE7-06375FB60324}">
      <dgm:prSet/>
      <dgm:spPr/>
      <dgm:t>
        <a:bodyPr/>
        <a:lstStyle/>
        <a:p>
          <a:endParaRPr lang="en-US"/>
        </a:p>
      </dgm:t>
    </dgm:pt>
    <dgm:pt modelId="{F6D50F53-00C9-457B-8899-4CDF333008D8}" type="sibTrans" cxnId="{86190074-931A-44EC-8FE7-06375FB60324}">
      <dgm:prSet/>
      <dgm:spPr/>
      <dgm:t>
        <a:bodyPr/>
        <a:lstStyle/>
        <a:p>
          <a:endParaRPr lang="en-US"/>
        </a:p>
      </dgm:t>
    </dgm:pt>
    <dgm:pt modelId="{CD6E5324-2593-4600-B874-513C08425C7D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 smtClean="0"/>
            <a:t>Govt</a:t>
          </a:r>
          <a:r>
            <a:rPr lang="en-US" dirty="0" smtClean="0"/>
            <a:t> Securities</a:t>
          </a:r>
          <a:endParaRPr lang="en-US" dirty="0"/>
        </a:p>
      </dgm:t>
    </dgm:pt>
    <dgm:pt modelId="{DFAA07AF-2813-4CA0-9C35-D59C1EF6872E}" type="parTrans" cxnId="{5E69E545-2CEA-4EA1-A9C4-E051E4ED96B1}">
      <dgm:prSet/>
      <dgm:spPr/>
      <dgm:t>
        <a:bodyPr/>
        <a:lstStyle/>
        <a:p>
          <a:endParaRPr lang="en-US"/>
        </a:p>
      </dgm:t>
    </dgm:pt>
    <dgm:pt modelId="{2105FBA3-9C37-4C6D-8C77-D20B3A955567}" type="sibTrans" cxnId="{5E69E545-2CEA-4EA1-A9C4-E051E4ED96B1}">
      <dgm:prSet/>
      <dgm:spPr/>
      <dgm:t>
        <a:bodyPr/>
        <a:lstStyle/>
        <a:p>
          <a:endParaRPr lang="en-US"/>
        </a:p>
      </dgm:t>
    </dgm:pt>
    <dgm:pt modelId="{106B74FF-D761-49BF-92DE-78FD5EFE5EE9}">
      <dgm:prSet phldrT="[Text]"/>
      <dgm:spPr/>
      <dgm:t>
        <a:bodyPr/>
        <a:lstStyle/>
        <a:p>
          <a:r>
            <a:rPr lang="en-US" dirty="0" smtClean="0"/>
            <a:t>Loans to Banks</a:t>
          </a:r>
          <a:endParaRPr lang="en-US" dirty="0"/>
        </a:p>
      </dgm:t>
    </dgm:pt>
    <dgm:pt modelId="{5C5F5754-033E-4B23-BE40-C6A9D70FA2FE}" type="parTrans" cxnId="{C5178DA5-CEF3-4162-B2D8-AF235AD13E7A}">
      <dgm:prSet/>
      <dgm:spPr/>
      <dgm:t>
        <a:bodyPr/>
        <a:lstStyle/>
        <a:p>
          <a:endParaRPr lang="en-US"/>
        </a:p>
      </dgm:t>
    </dgm:pt>
    <dgm:pt modelId="{EBD966CB-56EA-41A3-B173-6451AA6A4534}" type="sibTrans" cxnId="{C5178DA5-CEF3-4162-B2D8-AF235AD13E7A}">
      <dgm:prSet/>
      <dgm:spPr/>
      <dgm:t>
        <a:bodyPr/>
        <a:lstStyle/>
        <a:p>
          <a:endParaRPr lang="en-US"/>
        </a:p>
      </dgm:t>
    </dgm:pt>
    <dgm:pt modelId="{06DA1584-730D-41DB-B719-6C3DA9D07C2D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Currency in circulation, [+bank, public]</a:t>
          </a:r>
          <a:endParaRPr lang="en-US" dirty="0"/>
        </a:p>
      </dgm:t>
    </dgm:pt>
    <dgm:pt modelId="{6FA6047D-A348-4CE3-9AB8-78F7550A4462}" type="parTrans" cxnId="{E6E63887-D5F6-47D9-A83A-803928F200E1}">
      <dgm:prSet/>
      <dgm:spPr/>
      <dgm:t>
        <a:bodyPr/>
        <a:lstStyle/>
        <a:p>
          <a:endParaRPr lang="en-US"/>
        </a:p>
      </dgm:t>
    </dgm:pt>
    <dgm:pt modelId="{976D064F-8D60-4895-918A-32B3DBDEB0F7}" type="sibTrans" cxnId="{E6E63887-D5F6-47D9-A83A-803928F200E1}">
      <dgm:prSet/>
      <dgm:spPr/>
      <dgm:t>
        <a:bodyPr/>
        <a:lstStyle/>
        <a:p>
          <a:endParaRPr lang="en-US"/>
        </a:p>
      </dgm:t>
    </dgm:pt>
    <dgm:pt modelId="{BA211C12-4E9A-4FAA-ACAD-F7E85D5BF43D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Bankers deposit to RBI </a:t>
          </a:r>
          <a:endParaRPr lang="en-US" dirty="0"/>
        </a:p>
      </dgm:t>
    </dgm:pt>
    <dgm:pt modelId="{23B8C2E0-F822-4BA3-8028-36E881230FD0}" type="parTrans" cxnId="{A42AA9A4-17C0-4F52-9C79-D2B03F849156}">
      <dgm:prSet/>
      <dgm:spPr/>
      <dgm:t>
        <a:bodyPr/>
        <a:lstStyle/>
        <a:p>
          <a:endParaRPr lang="en-US"/>
        </a:p>
      </dgm:t>
    </dgm:pt>
    <dgm:pt modelId="{2F39D8A5-4BD4-467A-A5A1-F07358A3F066}" type="sibTrans" cxnId="{A42AA9A4-17C0-4F52-9C79-D2B03F849156}">
      <dgm:prSet/>
      <dgm:spPr/>
      <dgm:t>
        <a:bodyPr/>
        <a:lstStyle/>
        <a:p>
          <a:endParaRPr lang="en-US"/>
        </a:p>
      </dgm:t>
    </dgm:pt>
    <dgm:pt modelId="{C45A3AEC-C76D-4811-8730-17C4A8648FC0}">
      <dgm:prSet phldrT="[Text]"/>
      <dgm:spPr/>
      <dgm:t>
        <a:bodyPr/>
        <a:lstStyle/>
        <a:p>
          <a:r>
            <a:rPr lang="en-US" dirty="0" err="1" smtClean="0"/>
            <a:t>Govt's</a:t>
          </a:r>
          <a:r>
            <a:rPr lang="en-US" dirty="0" smtClean="0"/>
            <a:t> deposit to RBI </a:t>
          </a:r>
          <a:endParaRPr lang="en-US" dirty="0"/>
        </a:p>
      </dgm:t>
    </dgm:pt>
    <dgm:pt modelId="{EC56CA85-A374-410C-8239-0534CEBE8F7F}" type="parTrans" cxnId="{2AF41F31-A438-40B9-90D7-C5CA7C2AD7B3}">
      <dgm:prSet/>
      <dgm:spPr/>
      <dgm:t>
        <a:bodyPr/>
        <a:lstStyle/>
        <a:p>
          <a:endParaRPr lang="en-US"/>
        </a:p>
      </dgm:t>
    </dgm:pt>
    <dgm:pt modelId="{1B07E7CB-105B-4043-B896-7424259B47C6}" type="sibTrans" cxnId="{2AF41F31-A438-40B9-90D7-C5CA7C2AD7B3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B8775-04CB-4DBB-9D92-70AC0A713A54}" type="pres">
      <dgm:prSet presAssocID="{B8236442-C480-4C2B-B8C5-9B341B53D0EB}" presName="aSpace2" presStyleCnt="0"/>
      <dgm:spPr/>
    </dgm:pt>
    <dgm:pt modelId="{DA63256F-22C5-4F15-A2C0-F950DCD93839}" type="pres">
      <dgm:prSet presAssocID="{DE0B9671-9370-4E71-9CF4-CE4EFCEEA7DD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E4752-F61E-465C-BDAF-E52DA74B9DFD}" type="pres">
      <dgm:prSet presAssocID="{DE0B9671-9370-4E71-9CF4-CE4EFCEEA7DD}" presName="aSpace2" presStyleCnt="0"/>
      <dgm:spPr/>
    </dgm:pt>
    <dgm:pt modelId="{2461D19D-BEA5-4BB7-AE12-01B993FD6600}" type="pres">
      <dgm:prSet presAssocID="{CD6E5324-2593-4600-B874-513C08425C7D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292EA8-4B7C-43AD-8B50-AE5785D98336}" type="pres">
      <dgm:prSet presAssocID="{CD6E5324-2593-4600-B874-513C08425C7D}" presName="aSpace2" presStyleCnt="0"/>
      <dgm:spPr/>
    </dgm:pt>
    <dgm:pt modelId="{6860C41E-E60B-411A-B6E3-E4E13D26EC6E}" type="pres">
      <dgm:prSet presAssocID="{106B74FF-D761-49BF-92DE-78FD5EFE5EE9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60D1E047-D542-4F28-9D5D-EDD3AE042D58}" type="pres">
      <dgm:prSet presAssocID="{06DA1584-730D-41DB-B719-6C3DA9D07C2D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1CD02-8ABF-43FC-8E0F-853C42BCB9F6}" type="pres">
      <dgm:prSet presAssocID="{06DA1584-730D-41DB-B719-6C3DA9D07C2D}" presName="aSpace2" presStyleCnt="0"/>
      <dgm:spPr/>
    </dgm:pt>
    <dgm:pt modelId="{51C8A792-947E-4126-9330-A198131599FE}" type="pres">
      <dgm:prSet presAssocID="{BA211C12-4E9A-4FAA-ACAD-F7E85D5BF43D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8877B1-DE5B-412B-A3F1-2FDFC79CB6B8}" type="pres">
      <dgm:prSet presAssocID="{BA211C12-4E9A-4FAA-ACAD-F7E85D5BF43D}" presName="aSpace2" presStyleCnt="0"/>
      <dgm:spPr/>
    </dgm:pt>
    <dgm:pt modelId="{BC5D8793-D52B-487E-87F4-A2F6C65C2EBC}" type="pres">
      <dgm:prSet presAssocID="{C45A3AEC-C76D-4811-8730-17C4A8648FC0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9CF1CA-55CE-4B34-904C-08B4E71C3D99}" type="presOf" srcId="{C45A3AEC-C76D-4811-8730-17C4A8648FC0}" destId="{BC5D8793-D52B-487E-87F4-A2F6C65C2EBC}" srcOrd="0" destOrd="0" presId="urn:microsoft.com/office/officeart/2005/8/layout/lProcess2"/>
    <dgm:cxn modelId="{86190074-931A-44EC-8FE7-06375FB60324}" srcId="{21819455-82EA-47D0-BE59-2F3830394A83}" destId="{DE0B9671-9370-4E71-9CF4-CE4EFCEEA7DD}" srcOrd="1" destOrd="0" parTransId="{F9AF4FF7-23A7-40AD-8E88-5CC8D0626B9D}" sibTransId="{F6D50F53-00C9-457B-8899-4CDF333008D8}"/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E6E63887-D5F6-47D9-A83A-803928F200E1}" srcId="{3F79914E-43A4-47F4-A990-26014BEB0A31}" destId="{06DA1584-730D-41DB-B719-6C3DA9D07C2D}" srcOrd="0" destOrd="0" parTransId="{6FA6047D-A348-4CE3-9AB8-78F7550A4462}" sibTransId="{976D064F-8D60-4895-918A-32B3DBDEB0F7}"/>
    <dgm:cxn modelId="{4ED75B27-2D5B-48BE-B7C9-E035BCF79278}" type="presOf" srcId="{106B74FF-D761-49BF-92DE-78FD5EFE5EE9}" destId="{6860C41E-E60B-411A-B6E3-E4E13D26EC6E}" srcOrd="0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5E69E545-2CEA-4EA1-A9C4-E051E4ED96B1}" srcId="{21819455-82EA-47D0-BE59-2F3830394A83}" destId="{CD6E5324-2593-4600-B874-513C08425C7D}" srcOrd="2" destOrd="0" parTransId="{DFAA07AF-2813-4CA0-9C35-D59C1EF6872E}" sibTransId="{2105FBA3-9C37-4C6D-8C77-D20B3A955567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1889EF06-C73B-43B3-827A-1038344986AD}" type="presOf" srcId="{06DA1584-730D-41DB-B719-6C3DA9D07C2D}" destId="{60D1E047-D542-4F28-9D5D-EDD3AE042D58}" srcOrd="0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A42AA9A4-17C0-4F52-9C79-D2B03F849156}" srcId="{3F79914E-43A4-47F4-A990-26014BEB0A31}" destId="{BA211C12-4E9A-4FAA-ACAD-F7E85D5BF43D}" srcOrd="1" destOrd="0" parTransId="{23B8C2E0-F822-4BA3-8028-36E881230FD0}" sibTransId="{2F39D8A5-4BD4-467A-A5A1-F07358A3F066}"/>
    <dgm:cxn modelId="{9FA564B9-4E4E-4051-AA14-1E7787087096}" type="presOf" srcId="{DE0B9671-9370-4E71-9CF4-CE4EFCEEA7DD}" destId="{DA63256F-22C5-4F15-A2C0-F950DCD93839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7332B26D-EFF1-4C8A-A011-5DD31D1572DB}" type="presOf" srcId="{CD6E5324-2593-4600-B874-513C08425C7D}" destId="{2461D19D-BEA5-4BB7-AE12-01B993FD6600}" srcOrd="0" destOrd="0" presId="urn:microsoft.com/office/officeart/2005/8/layout/lProcess2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2AF41F31-A438-40B9-90D7-C5CA7C2AD7B3}" srcId="{3F79914E-43A4-47F4-A990-26014BEB0A31}" destId="{C45A3AEC-C76D-4811-8730-17C4A8648FC0}" srcOrd="2" destOrd="0" parTransId="{EC56CA85-A374-410C-8239-0534CEBE8F7F}" sibTransId="{1B07E7CB-105B-4043-B896-7424259B47C6}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C5178DA5-CEF3-4162-B2D8-AF235AD13E7A}" srcId="{21819455-82EA-47D0-BE59-2F3830394A83}" destId="{106B74FF-D761-49BF-92DE-78FD5EFE5EE9}" srcOrd="3" destOrd="0" parTransId="{5C5F5754-033E-4B23-BE40-C6A9D70FA2FE}" sibTransId="{EBD966CB-56EA-41A3-B173-6451AA6A4534}"/>
    <dgm:cxn modelId="{14281C8B-EB57-4762-B0A3-39C33081366A}" type="presOf" srcId="{BA211C12-4E9A-4FAA-ACAD-F7E85D5BF43D}" destId="{51C8A792-947E-4126-9330-A198131599FE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1BAE968C-FFEB-4B90-99D6-FEA210143E6F}" type="presParOf" srcId="{79F1171F-AEF6-4EC6-8C90-AE2AA66BB5A1}" destId="{C16B8775-04CB-4DBB-9D92-70AC0A713A54}" srcOrd="1" destOrd="0" presId="urn:microsoft.com/office/officeart/2005/8/layout/lProcess2"/>
    <dgm:cxn modelId="{A049C1CC-1D89-4AEC-9512-3705DFAF2CBA}" type="presParOf" srcId="{79F1171F-AEF6-4EC6-8C90-AE2AA66BB5A1}" destId="{DA63256F-22C5-4F15-A2C0-F950DCD93839}" srcOrd="2" destOrd="0" presId="urn:microsoft.com/office/officeart/2005/8/layout/lProcess2"/>
    <dgm:cxn modelId="{CF2B92FD-0F03-4B65-833B-11E807030FE6}" type="presParOf" srcId="{79F1171F-AEF6-4EC6-8C90-AE2AA66BB5A1}" destId="{C92E4752-F61E-465C-BDAF-E52DA74B9DFD}" srcOrd="3" destOrd="0" presId="urn:microsoft.com/office/officeart/2005/8/layout/lProcess2"/>
    <dgm:cxn modelId="{1234ACB1-BEEE-4043-8E56-2FFE099F081F}" type="presParOf" srcId="{79F1171F-AEF6-4EC6-8C90-AE2AA66BB5A1}" destId="{2461D19D-BEA5-4BB7-AE12-01B993FD6600}" srcOrd="4" destOrd="0" presId="urn:microsoft.com/office/officeart/2005/8/layout/lProcess2"/>
    <dgm:cxn modelId="{665D2493-0139-477C-AC1E-E8243C21841D}" type="presParOf" srcId="{79F1171F-AEF6-4EC6-8C90-AE2AA66BB5A1}" destId="{76292EA8-4B7C-43AD-8B50-AE5785D98336}" srcOrd="5" destOrd="0" presId="urn:microsoft.com/office/officeart/2005/8/layout/lProcess2"/>
    <dgm:cxn modelId="{D428D9B9-F9C3-410B-82C9-38DA930483C1}" type="presParOf" srcId="{79F1171F-AEF6-4EC6-8C90-AE2AA66BB5A1}" destId="{6860C41E-E60B-411A-B6E3-E4E13D26EC6E}" srcOrd="6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1C8945A8-8C87-432D-840E-D3F63E4B51BC}" type="presParOf" srcId="{8641DFD5-A1D7-462F-A4BB-164DC72E24D7}" destId="{60D1E047-D542-4F28-9D5D-EDD3AE042D58}" srcOrd="0" destOrd="0" presId="urn:microsoft.com/office/officeart/2005/8/layout/lProcess2"/>
    <dgm:cxn modelId="{1347ACD6-24A4-4EF7-9E30-F6CC6F4660C6}" type="presParOf" srcId="{8641DFD5-A1D7-462F-A4BB-164DC72E24D7}" destId="{DBF1CD02-8ABF-43FC-8E0F-853C42BCB9F6}" srcOrd="1" destOrd="0" presId="urn:microsoft.com/office/officeart/2005/8/layout/lProcess2"/>
    <dgm:cxn modelId="{DB60F47F-9B29-49CE-8012-B12F49E64255}" type="presParOf" srcId="{8641DFD5-A1D7-462F-A4BB-164DC72E24D7}" destId="{51C8A792-947E-4126-9330-A198131599FE}" srcOrd="2" destOrd="0" presId="urn:microsoft.com/office/officeart/2005/8/layout/lProcess2"/>
    <dgm:cxn modelId="{683E288A-3622-4833-9A7A-A7CF0D6BBA57}" type="presParOf" srcId="{8641DFD5-A1D7-462F-A4BB-164DC72E24D7}" destId="{B98877B1-DE5B-412B-A3F1-2FDFC79CB6B8}" srcOrd="3" destOrd="0" presId="urn:microsoft.com/office/officeart/2005/8/layout/lProcess2"/>
    <dgm:cxn modelId="{FD6CE676-E9CE-421B-8D94-93BB79DBD182}" type="presParOf" srcId="{8641DFD5-A1D7-462F-A4BB-164DC72E24D7}" destId="{BC5D8793-D52B-487E-87F4-A2F6C65C2EB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/>
      <dgm:t>
        <a:bodyPr/>
        <a:lstStyle/>
        <a:p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61170B13-A331-4238-A94C-B9A11EAC00C9}">
      <dgm:prSet phldrT="[Text]"/>
      <dgm:spPr/>
      <dgm:t>
        <a:bodyPr/>
        <a:lstStyle/>
        <a:p>
          <a:endParaRPr lang="en-US" dirty="0"/>
        </a:p>
      </dgm:t>
    </dgm:pt>
    <dgm:pt modelId="{B2314976-0375-4EEF-B3A9-0A745BE19101}" type="parTrans" cxnId="{E52E45C2-0AA1-47D1-A7D8-4EC70EF859F0}">
      <dgm:prSet/>
      <dgm:spPr/>
      <dgm:t>
        <a:bodyPr/>
        <a:lstStyle/>
        <a:p>
          <a:endParaRPr lang="en-US"/>
        </a:p>
      </dgm:t>
    </dgm:pt>
    <dgm:pt modelId="{63F6DBB9-F8DD-47A5-8D90-642623D7C7BA}" type="sibTrans" cxnId="{E52E45C2-0AA1-47D1-A7D8-4EC70EF859F0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7A247B54-8B69-4AB5-9A85-367AFF28C0D8}" type="pres">
      <dgm:prSet presAssocID="{61170B13-A331-4238-A94C-B9A11EAC00C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B3617CC1-C2C3-4BE1-870E-50E9C9680BD6}" type="presOf" srcId="{61170B13-A331-4238-A94C-B9A11EAC00C9}" destId="{7A247B54-8B69-4AB5-9A85-367AFF28C0D8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E52E45C2-0AA1-47D1-A7D8-4EC70EF859F0}" srcId="{21819455-82EA-47D0-BE59-2F3830394A83}" destId="{61170B13-A331-4238-A94C-B9A11EAC00C9}" srcOrd="0" destOrd="0" parTransId="{B2314976-0375-4EEF-B3A9-0A745BE19101}" sibTransId="{63F6DBB9-F8DD-47A5-8D90-642623D7C7BA}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77CBA7D7-FFA4-409F-9E05-A123D64BA969}" type="presParOf" srcId="{79F1171F-AEF6-4EC6-8C90-AE2AA66BB5A1}" destId="{7A247B54-8B69-4AB5-9A85-367AFF28C0D8}" srcOrd="0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/>
      <dgm:t>
        <a:bodyPr/>
        <a:lstStyle/>
        <a:p>
          <a:r>
            <a:rPr lang="en-US" dirty="0" smtClean="0"/>
            <a:t>Reserve: 10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/>
      <dgm:t>
        <a:bodyPr/>
        <a:lstStyle/>
        <a:p>
          <a:r>
            <a:rPr lang="en-US" dirty="0" smtClean="0"/>
            <a:t>Deposit: 100</a:t>
          </a:r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DE0B9671-9370-4E71-9CF4-CE4EFCEEA7DD}">
      <dgm:prSet phldrT="[Text]"/>
      <dgm:spPr/>
      <dgm:t>
        <a:bodyPr/>
        <a:lstStyle/>
        <a:p>
          <a:r>
            <a:rPr lang="en-US" dirty="0" smtClean="0"/>
            <a:t>Loan: 90</a:t>
          </a:r>
          <a:endParaRPr lang="en-US" dirty="0"/>
        </a:p>
      </dgm:t>
    </dgm:pt>
    <dgm:pt modelId="{F9AF4FF7-23A7-40AD-8E88-5CC8D0626B9D}" type="parTrans" cxnId="{86190074-931A-44EC-8FE7-06375FB60324}">
      <dgm:prSet/>
      <dgm:spPr/>
      <dgm:t>
        <a:bodyPr/>
        <a:lstStyle/>
        <a:p>
          <a:endParaRPr lang="en-US"/>
        </a:p>
      </dgm:t>
    </dgm:pt>
    <dgm:pt modelId="{F6D50F53-00C9-457B-8899-4CDF333008D8}" type="sibTrans" cxnId="{86190074-931A-44EC-8FE7-06375FB60324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B8775-04CB-4DBB-9D92-70AC0A713A54}" type="pres">
      <dgm:prSet presAssocID="{B8236442-C480-4C2B-B8C5-9B341B53D0EB}" presName="aSpace2" presStyleCnt="0"/>
      <dgm:spPr/>
    </dgm:pt>
    <dgm:pt modelId="{DA63256F-22C5-4F15-A2C0-F950DCD93839}" type="pres">
      <dgm:prSet presAssocID="{DE0B9671-9370-4E71-9CF4-CE4EFCEEA7DD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190074-931A-44EC-8FE7-06375FB60324}" srcId="{21819455-82EA-47D0-BE59-2F3830394A83}" destId="{DE0B9671-9370-4E71-9CF4-CE4EFCEEA7DD}" srcOrd="1" destOrd="0" parTransId="{F9AF4FF7-23A7-40AD-8E88-5CC8D0626B9D}" sibTransId="{F6D50F53-00C9-457B-8899-4CDF333008D8}"/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9FA564B9-4E4E-4051-AA14-1E7787087096}" type="presOf" srcId="{DE0B9671-9370-4E71-9CF4-CE4EFCEEA7DD}" destId="{DA63256F-22C5-4F15-A2C0-F950DCD93839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1BAE968C-FFEB-4B90-99D6-FEA210143E6F}" type="presParOf" srcId="{79F1171F-AEF6-4EC6-8C90-AE2AA66BB5A1}" destId="{C16B8775-04CB-4DBB-9D92-70AC0A713A54}" srcOrd="1" destOrd="0" presId="urn:microsoft.com/office/officeart/2005/8/layout/lProcess2"/>
    <dgm:cxn modelId="{A049C1CC-1D89-4AEC-9512-3705DFAF2CBA}" type="presParOf" srcId="{79F1171F-AEF6-4EC6-8C90-AE2AA66BB5A1}" destId="{DA63256F-22C5-4F15-A2C0-F950DCD93839}" srcOrd="2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/>
      <dgm:t>
        <a:bodyPr/>
        <a:lstStyle/>
        <a:p>
          <a:r>
            <a:rPr lang="en-US" dirty="0" smtClean="0"/>
            <a:t>Reserve: 10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/>
      <dgm:t>
        <a:bodyPr/>
        <a:lstStyle/>
        <a:p>
          <a:r>
            <a:rPr lang="en-US" dirty="0" smtClean="0"/>
            <a:t>Deposit: 100</a:t>
          </a:r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DE0B9671-9370-4E71-9CF4-CE4EFCEEA7DD}">
      <dgm:prSet phldrT="[Text]"/>
      <dgm:spPr/>
      <dgm:t>
        <a:bodyPr/>
        <a:lstStyle/>
        <a:p>
          <a:r>
            <a:rPr lang="en-US" dirty="0" smtClean="0"/>
            <a:t>Loan: 90</a:t>
          </a:r>
          <a:endParaRPr lang="en-US" dirty="0"/>
        </a:p>
      </dgm:t>
    </dgm:pt>
    <dgm:pt modelId="{F9AF4FF7-23A7-40AD-8E88-5CC8D0626B9D}" type="parTrans" cxnId="{86190074-931A-44EC-8FE7-06375FB60324}">
      <dgm:prSet/>
      <dgm:spPr/>
      <dgm:t>
        <a:bodyPr/>
        <a:lstStyle/>
        <a:p>
          <a:endParaRPr lang="en-US"/>
        </a:p>
      </dgm:t>
    </dgm:pt>
    <dgm:pt modelId="{F6D50F53-00C9-457B-8899-4CDF333008D8}" type="sibTrans" cxnId="{86190074-931A-44EC-8FE7-06375FB60324}">
      <dgm:prSet/>
      <dgm:spPr/>
      <dgm:t>
        <a:bodyPr/>
        <a:lstStyle/>
        <a:p>
          <a:endParaRPr lang="en-US"/>
        </a:p>
      </dgm:t>
    </dgm:pt>
    <dgm:pt modelId="{8199EC8D-206F-41C0-8854-C4DA86FD9DE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Repo:__</a:t>
          </a:r>
          <a:endParaRPr lang="en-US" dirty="0"/>
        </a:p>
      </dgm:t>
    </dgm:pt>
    <dgm:pt modelId="{E00275A5-E3C5-4860-A5D4-10921F5CE28C}" type="parTrans" cxnId="{8D6CD8D8-5EAA-4205-B6DF-5919FEBB9DF2}">
      <dgm:prSet/>
      <dgm:spPr/>
      <dgm:t>
        <a:bodyPr/>
        <a:lstStyle/>
        <a:p>
          <a:endParaRPr lang="en-US"/>
        </a:p>
      </dgm:t>
    </dgm:pt>
    <dgm:pt modelId="{E24CDFCE-F66E-4A19-A111-F9C6191C7B68}" type="sibTrans" cxnId="{8D6CD8D8-5EAA-4205-B6DF-5919FEBB9DF2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B8775-04CB-4DBB-9D92-70AC0A713A54}" type="pres">
      <dgm:prSet presAssocID="{B8236442-C480-4C2B-B8C5-9B341B53D0EB}" presName="aSpace2" presStyleCnt="0"/>
      <dgm:spPr/>
    </dgm:pt>
    <dgm:pt modelId="{DA63256F-22C5-4F15-A2C0-F950DCD93839}" type="pres">
      <dgm:prSet presAssocID="{DE0B9671-9370-4E71-9CF4-CE4EFCEEA7DD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24D5A-A61A-4B4D-8465-F092D983EE7B}" type="pres">
      <dgm:prSet presAssocID="{8BB00F1D-E04B-4284-8FBB-A5381E493A87}" presName="aSpace2" presStyleCnt="0"/>
      <dgm:spPr/>
    </dgm:pt>
    <dgm:pt modelId="{B7354282-37E4-4B4B-99E0-BF37DEB6A936}" type="pres">
      <dgm:prSet presAssocID="{8199EC8D-206F-41C0-8854-C4DA86FD9DE9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84B600-7836-42DF-88A0-CB2CD63CB343}" type="presOf" srcId="{8199EC8D-206F-41C0-8854-C4DA86FD9DE9}" destId="{B7354282-37E4-4B4B-99E0-BF37DEB6A936}" srcOrd="0" destOrd="0" presId="urn:microsoft.com/office/officeart/2005/8/layout/lProcess2"/>
    <dgm:cxn modelId="{86190074-931A-44EC-8FE7-06375FB60324}" srcId="{21819455-82EA-47D0-BE59-2F3830394A83}" destId="{DE0B9671-9370-4E71-9CF4-CE4EFCEEA7DD}" srcOrd="1" destOrd="0" parTransId="{F9AF4FF7-23A7-40AD-8E88-5CC8D0626B9D}" sibTransId="{F6D50F53-00C9-457B-8899-4CDF333008D8}"/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9FA564B9-4E4E-4051-AA14-1E7787087096}" type="presOf" srcId="{DE0B9671-9370-4E71-9CF4-CE4EFCEEA7DD}" destId="{DA63256F-22C5-4F15-A2C0-F950DCD93839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8D6CD8D8-5EAA-4205-B6DF-5919FEBB9DF2}" srcId="{3F79914E-43A4-47F4-A990-26014BEB0A31}" destId="{8199EC8D-206F-41C0-8854-C4DA86FD9DE9}" srcOrd="1" destOrd="0" parTransId="{E00275A5-E3C5-4860-A5D4-10921F5CE28C}" sibTransId="{E24CDFCE-F66E-4A19-A111-F9C6191C7B68}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1BAE968C-FFEB-4B90-99D6-FEA210143E6F}" type="presParOf" srcId="{79F1171F-AEF6-4EC6-8C90-AE2AA66BB5A1}" destId="{C16B8775-04CB-4DBB-9D92-70AC0A713A54}" srcOrd="1" destOrd="0" presId="urn:microsoft.com/office/officeart/2005/8/layout/lProcess2"/>
    <dgm:cxn modelId="{A049C1CC-1D89-4AEC-9512-3705DFAF2CBA}" type="presParOf" srcId="{79F1171F-AEF6-4EC6-8C90-AE2AA66BB5A1}" destId="{DA63256F-22C5-4F15-A2C0-F950DCD93839}" srcOrd="2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  <dgm:cxn modelId="{5D84B225-18D5-471D-82F9-C72569E84A53}" type="presParOf" srcId="{8641DFD5-A1D7-462F-A4BB-164DC72E24D7}" destId="{CF924D5A-A61A-4B4D-8465-F092D983EE7B}" srcOrd="1" destOrd="0" presId="urn:microsoft.com/office/officeart/2005/8/layout/lProcess2"/>
    <dgm:cxn modelId="{4A723A45-E4F2-45AD-96D8-BF1BC01FF845}" type="presParOf" srcId="{8641DFD5-A1D7-462F-A4BB-164DC72E24D7}" destId="{B7354282-37E4-4B4B-99E0-BF37DEB6A936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/>
      <dgm:t>
        <a:bodyPr/>
        <a:lstStyle/>
        <a:p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61170B13-A331-4238-A94C-B9A11EAC00C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Repo Loans to Banks</a:t>
          </a:r>
          <a:endParaRPr lang="en-US" dirty="0"/>
        </a:p>
      </dgm:t>
    </dgm:pt>
    <dgm:pt modelId="{B2314976-0375-4EEF-B3A9-0A745BE19101}" type="parTrans" cxnId="{E52E45C2-0AA1-47D1-A7D8-4EC70EF859F0}">
      <dgm:prSet/>
      <dgm:spPr/>
      <dgm:t>
        <a:bodyPr/>
        <a:lstStyle/>
        <a:p>
          <a:endParaRPr lang="en-US"/>
        </a:p>
      </dgm:t>
    </dgm:pt>
    <dgm:pt modelId="{63F6DBB9-F8DD-47A5-8D90-642623D7C7BA}" type="sibTrans" cxnId="{E52E45C2-0AA1-47D1-A7D8-4EC70EF859F0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7A247B54-8B69-4AB5-9A85-367AFF28C0D8}" type="pres">
      <dgm:prSet presAssocID="{61170B13-A331-4238-A94C-B9A11EAC00C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B3617CC1-C2C3-4BE1-870E-50E9C9680BD6}" type="presOf" srcId="{61170B13-A331-4238-A94C-B9A11EAC00C9}" destId="{7A247B54-8B69-4AB5-9A85-367AFF28C0D8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E52E45C2-0AA1-47D1-A7D8-4EC70EF859F0}" srcId="{21819455-82EA-47D0-BE59-2F3830394A83}" destId="{61170B13-A331-4238-A94C-B9A11EAC00C9}" srcOrd="0" destOrd="0" parTransId="{B2314976-0375-4EEF-B3A9-0A745BE19101}" sibTransId="{63F6DBB9-F8DD-47A5-8D90-642623D7C7BA}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77CBA7D7-FFA4-409F-9E05-A123D64BA969}" type="presParOf" srcId="{79F1171F-AEF6-4EC6-8C90-AE2AA66BB5A1}" destId="{7A247B54-8B69-4AB5-9A85-367AFF28C0D8}" srcOrd="0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72806CE-D409-4277-9C65-17305CCC072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705B4A-6D49-44AC-9EEC-1A3D969A87CD}">
      <dgm:prSet phldrT="[Text]"/>
      <dgm:spPr/>
      <dgm:t>
        <a:bodyPr/>
        <a:lstStyle/>
        <a:p>
          <a:r>
            <a:rPr lang="en-US" dirty="0" smtClean="0"/>
            <a:t>RBI creates high powered money (M0)</a:t>
          </a:r>
          <a:endParaRPr lang="en-US" dirty="0"/>
        </a:p>
      </dgm:t>
    </dgm:pt>
    <dgm:pt modelId="{6B37AB26-6ED3-40CD-8BCF-B01D61DFA9B3}" type="parTrans" cxnId="{D667DA58-C7CF-4D2A-9F64-F5D99B10DEA9}">
      <dgm:prSet/>
      <dgm:spPr/>
      <dgm:t>
        <a:bodyPr/>
        <a:lstStyle/>
        <a:p>
          <a:endParaRPr lang="en-US"/>
        </a:p>
      </dgm:t>
    </dgm:pt>
    <dgm:pt modelId="{9F3A9043-0617-4DAA-B765-ADBFAE0ED9A7}" type="sibTrans" cxnId="{D667DA58-C7CF-4D2A-9F64-F5D99B10DEA9}">
      <dgm:prSet/>
      <dgm:spPr/>
      <dgm:t>
        <a:bodyPr/>
        <a:lstStyle/>
        <a:p>
          <a:endParaRPr lang="en-US"/>
        </a:p>
      </dgm:t>
    </dgm:pt>
    <dgm:pt modelId="{09835944-B4A3-4B64-9D4E-C9FD6399DCA1}">
      <dgm:prSet phldrT="[Text]"/>
      <dgm:spPr/>
      <dgm:t>
        <a:bodyPr/>
        <a:lstStyle/>
        <a:p>
          <a:r>
            <a:rPr lang="en-US" dirty="0" smtClean="0"/>
            <a:t>Bank deposits, Reserve ratio &amp; Repo Rates...</a:t>
          </a:r>
          <a:endParaRPr lang="en-US" dirty="0"/>
        </a:p>
      </dgm:t>
    </dgm:pt>
    <dgm:pt modelId="{95946A45-6432-46FF-AEC9-481102693595}" type="parTrans" cxnId="{FB4D2362-EBB2-4F86-BD76-7858757605DD}">
      <dgm:prSet/>
      <dgm:spPr/>
      <dgm:t>
        <a:bodyPr/>
        <a:lstStyle/>
        <a:p>
          <a:endParaRPr lang="en-US"/>
        </a:p>
      </dgm:t>
    </dgm:pt>
    <dgm:pt modelId="{D57E500A-C4AE-4E46-836E-700E35FDC372}" type="sibTrans" cxnId="{FB4D2362-EBB2-4F86-BD76-7858757605DD}">
      <dgm:prSet/>
      <dgm:spPr/>
      <dgm:t>
        <a:bodyPr/>
        <a:lstStyle/>
        <a:p>
          <a:endParaRPr lang="en-US"/>
        </a:p>
      </dgm:t>
    </dgm:pt>
    <dgm:pt modelId="{8F318565-4F1D-460F-9CC5-1F79C9AE39A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Money multiplier effect: liquidity </a:t>
          </a:r>
          <a:endParaRPr lang="en-US" dirty="0"/>
        </a:p>
      </dgm:t>
    </dgm:pt>
    <dgm:pt modelId="{60FEDCFD-48C6-4298-9CB7-15A11E1E3EEF}" type="parTrans" cxnId="{B98039F7-8277-4F4C-8E0F-F3FDFCE567B5}">
      <dgm:prSet/>
      <dgm:spPr/>
      <dgm:t>
        <a:bodyPr/>
        <a:lstStyle/>
        <a:p>
          <a:endParaRPr lang="en-US"/>
        </a:p>
      </dgm:t>
    </dgm:pt>
    <dgm:pt modelId="{7DB81EF0-32A9-4764-A26F-F0C62D0B67C5}" type="sibTrans" cxnId="{B98039F7-8277-4F4C-8E0F-F3FDFCE567B5}">
      <dgm:prSet/>
      <dgm:spPr/>
      <dgm:t>
        <a:bodyPr/>
        <a:lstStyle/>
        <a:p>
          <a:endParaRPr lang="en-US"/>
        </a:p>
      </dgm:t>
    </dgm:pt>
    <dgm:pt modelId="{49046210-5D67-4701-906B-F3C82A982D94}" type="pres">
      <dgm:prSet presAssocID="{A72806CE-D409-4277-9C65-17305CCC072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4305DA3-F6DA-49E1-AA01-7FBFD4A04C21}" type="pres">
      <dgm:prSet presAssocID="{1B705B4A-6D49-44AC-9EEC-1A3D969A87CD}" presName="composite" presStyleCnt="0"/>
      <dgm:spPr/>
    </dgm:pt>
    <dgm:pt modelId="{38FA61CA-2423-4BA3-BAA5-85A36C69A7D9}" type="pres">
      <dgm:prSet presAssocID="{1B705B4A-6D49-44AC-9EEC-1A3D969A87CD}" presName="LShape" presStyleLbl="alignNode1" presStyleIdx="0" presStyleCnt="5"/>
      <dgm:spPr/>
    </dgm:pt>
    <dgm:pt modelId="{F8D6D1C8-63CA-4CF8-81AD-E660AA387B69}" type="pres">
      <dgm:prSet presAssocID="{1B705B4A-6D49-44AC-9EEC-1A3D969A87C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07B1E-3A2C-4E79-B4CA-12077C95EEC8}" type="pres">
      <dgm:prSet presAssocID="{1B705B4A-6D49-44AC-9EEC-1A3D969A87CD}" presName="Triangle" presStyleLbl="alignNode1" presStyleIdx="1" presStyleCnt="5"/>
      <dgm:spPr/>
    </dgm:pt>
    <dgm:pt modelId="{C41A9207-2689-45FC-B6AA-54C7C5AEA1A8}" type="pres">
      <dgm:prSet presAssocID="{9F3A9043-0617-4DAA-B765-ADBFAE0ED9A7}" presName="sibTrans" presStyleCnt="0"/>
      <dgm:spPr/>
    </dgm:pt>
    <dgm:pt modelId="{3B35A775-3D56-484E-BD78-4D347F680A5F}" type="pres">
      <dgm:prSet presAssocID="{9F3A9043-0617-4DAA-B765-ADBFAE0ED9A7}" presName="space" presStyleCnt="0"/>
      <dgm:spPr/>
    </dgm:pt>
    <dgm:pt modelId="{1E4C8FE7-AB5A-4361-88AF-3AB93ABEBCB6}" type="pres">
      <dgm:prSet presAssocID="{09835944-B4A3-4B64-9D4E-C9FD6399DCA1}" presName="composite" presStyleCnt="0"/>
      <dgm:spPr/>
    </dgm:pt>
    <dgm:pt modelId="{806A8E72-372B-4E0E-A230-E022C954F9A9}" type="pres">
      <dgm:prSet presAssocID="{09835944-B4A3-4B64-9D4E-C9FD6399DCA1}" presName="LShape" presStyleLbl="alignNode1" presStyleIdx="2" presStyleCnt="5"/>
      <dgm:spPr/>
    </dgm:pt>
    <dgm:pt modelId="{15D328F9-B9C2-4F57-BFE3-9750642364DC}" type="pres">
      <dgm:prSet presAssocID="{09835944-B4A3-4B64-9D4E-C9FD6399DCA1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B2C778-1F26-49EB-B16A-C204CEEFFAD8}" type="pres">
      <dgm:prSet presAssocID="{09835944-B4A3-4B64-9D4E-C9FD6399DCA1}" presName="Triangle" presStyleLbl="alignNode1" presStyleIdx="3" presStyleCnt="5"/>
      <dgm:spPr/>
    </dgm:pt>
    <dgm:pt modelId="{C4B08D33-C12C-46A5-A25D-80F95A971C00}" type="pres">
      <dgm:prSet presAssocID="{D57E500A-C4AE-4E46-836E-700E35FDC372}" presName="sibTrans" presStyleCnt="0"/>
      <dgm:spPr/>
    </dgm:pt>
    <dgm:pt modelId="{2D8D0085-A0F8-43A6-925C-93D9EFDA7496}" type="pres">
      <dgm:prSet presAssocID="{D57E500A-C4AE-4E46-836E-700E35FDC372}" presName="space" presStyleCnt="0"/>
      <dgm:spPr/>
    </dgm:pt>
    <dgm:pt modelId="{A6CF0035-153B-460E-8CA8-1193443BEE8E}" type="pres">
      <dgm:prSet presAssocID="{8F318565-4F1D-460F-9CC5-1F79C9AE39A3}" presName="composite" presStyleCnt="0"/>
      <dgm:spPr/>
    </dgm:pt>
    <dgm:pt modelId="{996176C7-3AE3-4867-B6A1-D460AB09CC15}" type="pres">
      <dgm:prSet presAssocID="{8F318565-4F1D-460F-9CC5-1F79C9AE39A3}" presName="LShape" presStyleLbl="alignNode1" presStyleIdx="4" presStyleCnt="5"/>
      <dgm:spPr/>
    </dgm:pt>
    <dgm:pt modelId="{6122314A-F830-4EB0-A011-5B39240D1F24}" type="pres">
      <dgm:prSet presAssocID="{8F318565-4F1D-460F-9CC5-1F79C9AE39A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1AE7F5-2C85-4A35-AFF0-5EA9D86C1147}" type="presOf" srcId="{8F318565-4F1D-460F-9CC5-1F79C9AE39A3}" destId="{6122314A-F830-4EB0-A011-5B39240D1F24}" srcOrd="0" destOrd="0" presId="urn:microsoft.com/office/officeart/2009/3/layout/StepUpProcess"/>
    <dgm:cxn modelId="{950EC30D-84A8-4D5A-ACAB-54AF8D82C75E}" type="presOf" srcId="{A72806CE-D409-4277-9C65-17305CCC0724}" destId="{49046210-5D67-4701-906B-F3C82A982D94}" srcOrd="0" destOrd="0" presId="urn:microsoft.com/office/officeart/2009/3/layout/StepUpProcess"/>
    <dgm:cxn modelId="{FB4D2362-EBB2-4F86-BD76-7858757605DD}" srcId="{A72806CE-D409-4277-9C65-17305CCC0724}" destId="{09835944-B4A3-4B64-9D4E-C9FD6399DCA1}" srcOrd="1" destOrd="0" parTransId="{95946A45-6432-46FF-AEC9-481102693595}" sibTransId="{D57E500A-C4AE-4E46-836E-700E35FDC372}"/>
    <dgm:cxn modelId="{06B17576-C255-48FA-B43A-7573D4BA9F75}" type="presOf" srcId="{09835944-B4A3-4B64-9D4E-C9FD6399DCA1}" destId="{15D328F9-B9C2-4F57-BFE3-9750642364DC}" srcOrd="0" destOrd="0" presId="urn:microsoft.com/office/officeart/2009/3/layout/StepUpProcess"/>
    <dgm:cxn modelId="{D667DA58-C7CF-4D2A-9F64-F5D99B10DEA9}" srcId="{A72806CE-D409-4277-9C65-17305CCC0724}" destId="{1B705B4A-6D49-44AC-9EEC-1A3D969A87CD}" srcOrd="0" destOrd="0" parTransId="{6B37AB26-6ED3-40CD-8BCF-B01D61DFA9B3}" sibTransId="{9F3A9043-0617-4DAA-B765-ADBFAE0ED9A7}"/>
    <dgm:cxn modelId="{5135C257-D070-41DA-9C98-8B42784CF909}" type="presOf" srcId="{1B705B4A-6D49-44AC-9EEC-1A3D969A87CD}" destId="{F8D6D1C8-63CA-4CF8-81AD-E660AA387B69}" srcOrd="0" destOrd="0" presId="urn:microsoft.com/office/officeart/2009/3/layout/StepUpProcess"/>
    <dgm:cxn modelId="{B98039F7-8277-4F4C-8E0F-F3FDFCE567B5}" srcId="{A72806CE-D409-4277-9C65-17305CCC0724}" destId="{8F318565-4F1D-460F-9CC5-1F79C9AE39A3}" srcOrd="2" destOrd="0" parTransId="{60FEDCFD-48C6-4298-9CB7-15A11E1E3EEF}" sibTransId="{7DB81EF0-32A9-4764-A26F-F0C62D0B67C5}"/>
    <dgm:cxn modelId="{E020B42E-5899-4B2A-9ED9-1CC3D4FB24B7}" type="presParOf" srcId="{49046210-5D67-4701-906B-F3C82A982D94}" destId="{44305DA3-F6DA-49E1-AA01-7FBFD4A04C21}" srcOrd="0" destOrd="0" presId="urn:microsoft.com/office/officeart/2009/3/layout/StepUpProcess"/>
    <dgm:cxn modelId="{EFFA5284-8A77-406C-8061-DCB8A797CEFA}" type="presParOf" srcId="{44305DA3-F6DA-49E1-AA01-7FBFD4A04C21}" destId="{38FA61CA-2423-4BA3-BAA5-85A36C69A7D9}" srcOrd="0" destOrd="0" presId="urn:microsoft.com/office/officeart/2009/3/layout/StepUpProcess"/>
    <dgm:cxn modelId="{DA373C1B-B76F-4781-8FEE-1B470FA9F743}" type="presParOf" srcId="{44305DA3-F6DA-49E1-AA01-7FBFD4A04C21}" destId="{F8D6D1C8-63CA-4CF8-81AD-E660AA387B69}" srcOrd="1" destOrd="0" presId="urn:microsoft.com/office/officeart/2009/3/layout/StepUpProcess"/>
    <dgm:cxn modelId="{98F73D29-DCA7-4E82-92CB-BFB0DD3C0CD3}" type="presParOf" srcId="{44305DA3-F6DA-49E1-AA01-7FBFD4A04C21}" destId="{15A07B1E-3A2C-4E79-B4CA-12077C95EEC8}" srcOrd="2" destOrd="0" presId="urn:microsoft.com/office/officeart/2009/3/layout/StepUpProcess"/>
    <dgm:cxn modelId="{0A77EFC5-CBE8-42FB-8117-47BAD450E019}" type="presParOf" srcId="{49046210-5D67-4701-906B-F3C82A982D94}" destId="{C41A9207-2689-45FC-B6AA-54C7C5AEA1A8}" srcOrd="1" destOrd="0" presId="urn:microsoft.com/office/officeart/2009/3/layout/StepUpProcess"/>
    <dgm:cxn modelId="{BA340EF4-DDC8-44CA-8227-5C5AB635FB2D}" type="presParOf" srcId="{C41A9207-2689-45FC-B6AA-54C7C5AEA1A8}" destId="{3B35A775-3D56-484E-BD78-4D347F680A5F}" srcOrd="0" destOrd="0" presId="urn:microsoft.com/office/officeart/2009/3/layout/StepUpProcess"/>
    <dgm:cxn modelId="{D760A731-BEC5-4A59-B19E-4CF41FFA15AC}" type="presParOf" srcId="{49046210-5D67-4701-906B-F3C82A982D94}" destId="{1E4C8FE7-AB5A-4361-88AF-3AB93ABEBCB6}" srcOrd="2" destOrd="0" presId="urn:microsoft.com/office/officeart/2009/3/layout/StepUpProcess"/>
    <dgm:cxn modelId="{B2818A87-473D-42C6-90AC-FE9FA002BD10}" type="presParOf" srcId="{1E4C8FE7-AB5A-4361-88AF-3AB93ABEBCB6}" destId="{806A8E72-372B-4E0E-A230-E022C954F9A9}" srcOrd="0" destOrd="0" presId="urn:microsoft.com/office/officeart/2009/3/layout/StepUpProcess"/>
    <dgm:cxn modelId="{8F546CC9-EA93-4BD1-844E-C4BEB5A4C719}" type="presParOf" srcId="{1E4C8FE7-AB5A-4361-88AF-3AB93ABEBCB6}" destId="{15D328F9-B9C2-4F57-BFE3-9750642364DC}" srcOrd="1" destOrd="0" presId="urn:microsoft.com/office/officeart/2009/3/layout/StepUpProcess"/>
    <dgm:cxn modelId="{C787A2FF-FA38-4348-9C7D-39D929DB8D09}" type="presParOf" srcId="{1E4C8FE7-AB5A-4361-88AF-3AB93ABEBCB6}" destId="{65B2C778-1F26-49EB-B16A-C204CEEFFAD8}" srcOrd="2" destOrd="0" presId="urn:microsoft.com/office/officeart/2009/3/layout/StepUpProcess"/>
    <dgm:cxn modelId="{BA96C25F-868A-424F-A940-60E8CC4E9DE4}" type="presParOf" srcId="{49046210-5D67-4701-906B-F3C82A982D94}" destId="{C4B08D33-C12C-46A5-A25D-80F95A971C00}" srcOrd="3" destOrd="0" presId="urn:microsoft.com/office/officeart/2009/3/layout/StepUpProcess"/>
    <dgm:cxn modelId="{276F69C5-9B17-4A2F-81D1-BFD3966BD66D}" type="presParOf" srcId="{C4B08D33-C12C-46A5-A25D-80F95A971C00}" destId="{2D8D0085-A0F8-43A6-925C-93D9EFDA7496}" srcOrd="0" destOrd="0" presId="urn:microsoft.com/office/officeart/2009/3/layout/StepUpProcess"/>
    <dgm:cxn modelId="{760F7688-AE7C-4AA8-9F21-CB7DE180EF62}" type="presParOf" srcId="{49046210-5D67-4701-906B-F3C82A982D94}" destId="{A6CF0035-153B-460E-8CA8-1193443BEE8E}" srcOrd="4" destOrd="0" presId="urn:microsoft.com/office/officeart/2009/3/layout/StepUpProcess"/>
    <dgm:cxn modelId="{85742E88-21C7-4E49-AD55-FFC847701F11}" type="presParOf" srcId="{A6CF0035-153B-460E-8CA8-1193443BEE8E}" destId="{996176C7-3AE3-4867-B6A1-D460AB09CC15}" srcOrd="0" destOrd="0" presId="urn:microsoft.com/office/officeart/2009/3/layout/StepUpProcess"/>
    <dgm:cxn modelId="{9A1B664A-44F3-47B4-9905-D60529DF7130}" type="presParOf" srcId="{A6CF0035-153B-460E-8CA8-1193443BEE8E}" destId="{6122314A-F830-4EB0-A011-5B39240D1F2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F8FC72D-C62D-4A28-A65E-923C2A36979B}" type="doc">
      <dgm:prSet loTypeId="urn:microsoft.com/office/officeart/2005/8/layout/l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6ED66F-FBC2-4AFA-8E4B-D653A23A2B80}">
      <dgm:prSet phldrT="[Text]"/>
      <dgm:spPr/>
      <dgm:t>
        <a:bodyPr/>
        <a:lstStyle/>
        <a:p>
          <a:r>
            <a:rPr lang="en-US" smtClean="0"/>
            <a:t>Fight deflation</a:t>
          </a:r>
          <a:endParaRPr lang="en-US" dirty="0"/>
        </a:p>
      </dgm:t>
    </dgm:pt>
    <dgm:pt modelId="{E6E00CA7-661D-4515-8572-AC8986354592}" type="parTrans" cxnId="{6AE9A5DF-E147-4B96-B250-045E28D7AF8B}">
      <dgm:prSet/>
      <dgm:spPr/>
      <dgm:t>
        <a:bodyPr/>
        <a:lstStyle/>
        <a:p>
          <a:endParaRPr lang="en-US"/>
        </a:p>
      </dgm:t>
    </dgm:pt>
    <dgm:pt modelId="{4607271D-C0BB-441F-BD31-62202A8601D0}" type="sibTrans" cxnId="{6AE9A5DF-E147-4B96-B250-045E28D7AF8B}">
      <dgm:prSet/>
      <dgm:spPr/>
      <dgm:t>
        <a:bodyPr/>
        <a:lstStyle/>
        <a:p>
          <a:endParaRPr lang="en-US"/>
        </a:p>
      </dgm:t>
    </dgm:pt>
    <dgm:pt modelId="{746B267E-E926-4931-9463-C08280E5E592}">
      <dgm:prSet phldrT="[Text]"/>
      <dgm:spPr/>
      <dgm:t>
        <a:bodyPr/>
        <a:lstStyle/>
        <a:p>
          <a:r>
            <a:rPr lang="en-US" smtClean="0"/>
            <a:t>Increase Money supply</a:t>
          </a:r>
          <a:endParaRPr lang="en-US" dirty="0"/>
        </a:p>
      </dgm:t>
    </dgm:pt>
    <dgm:pt modelId="{5D2F83D3-9D5C-4CBC-91B2-C542E97670BC}" type="parTrans" cxnId="{1A59C48C-6233-4CE4-936A-1597A5B28815}">
      <dgm:prSet/>
      <dgm:spPr/>
      <dgm:t>
        <a:bodyPr/>
        <a:lstStyle/>
        <a:p>
          <a:endParaRPr lang="en-US"/>
        </a:p>
      </dgm:t>
    </dgm:pt>
    <dgm:pt modelId="{0B5272F9-85DB-4BFB-90DE-89FC43048BE5}" type="sibTrans" cxnId="{1A59C48C-6233-4CE4-936A-1597A5B28815}">
      <dgm:prSet/>
      <dgm:spPr/>
      <dgm:t>
        <a:bodyPr/>
        <a:lstStyle/>
        <a:p>
          <a:endParaRPr lang="en-US"/>
        </a:p>
      </dgm:t>
    </dgm:pt>
    <dgm:pt modelId="{14DF2F1E-CD60-441E-AFB1-D46E843D78F8}">
      <dgm:prSet/>
      <dgm:spPr/>
      <dgm:t>
        <a:bodyPr/>
        <a:lstStyle/>
        <a:p>
          <a:r>
            <a:rPr lang="en-US" smtClean="0"/>
            <a:t>Easy Money policy</a:t>
          </a:r>
          <a:endParaRPr lang="en-US" dirty="0"/>
        </a:p>
      </dgm:t>
    </dgm:pt>
    <dgm:pt modelId="{7B41FEC8-D746-48E4-BB24-1238A4E2F4DD}" type="parTrans" cxnId="{12706A7D-27A9-4CC1-8218-DEE44F132E43}">
      <dgm:prSet/>
      <dgm:spPr/>
      <dgm:t>
        <a:bodyPr/>
        <a:lstStyle/>
        <a:p>
          <a:endParaRPr lang="en-US"/>
        </a:p>
      </dgm:t>
    </dgm:pt>
    <dgm:pt modelId="{DB94930D-7203-452F-BDDD-DD70EEA08B88}" type="sibTrans" cxnId="{12706A7D-27A9-4CC1-8218-DEE44F132E43}">
      <dgm:prSet/>
      <dgm:spPr/>
      <dgm:t>
        <a:bodyPr/>
        <a:lstStyle/>
        <a:p>
          <a:endParaRPr lang="en-US"/>
        </a:p>
      </dgm:t>
    </dgm:pt>
    <dgm:pt modelId="{E9F0C23F-4043-46CB-8E4F-413B712CA063}">
      <dgm:prSet/>
      <dgm:spPr/>
      <dgm:t>
        <a:bodyPr/>
        <a:lstStyle/>
        <a:p>
          <a:r>
            <a:rPr lang="en-US" dirty="0" smtClean="0"/>
            <a:t>Cheap money policy</a:t>
          </a:r>
          <a:endParaRPr lang="en-US" dirty="0"/>
        </a:p>
      </dgm:t>
    </dgm:pt>
    <dgm:pt modelId="{E860FAF4-0118-405F-B9C9-60F948282311}" type="parTrans" cxnId="{E3A03B5B-AC94-4849-906C-43746394DC97}">
      <dgm:prSet/>
      <dgm:spPr/>
      <dgm:t>
        <a:bodyPr/>
        <a:lstStyle/>
        <a:p>
          <a:endParaRPr lang="en-US"/>
        </a:p>
      </dgm:t>
    </dgm:pt>
    <dgm:pt modelId="{B5825C1E-AC1A-42F9-B3F3-EBFB1FE9BDE1}" type="sibTrans" cxnId="{E3A03B5B-AC94-4849-906C-43746394DC97}">
      <dgm:prSet/>
      <dgm:spPr/>
      <dgm:t>
        <a:bodyPr/>
        <a:lstStyle/>
        <a:p>
          <a:endParaRPr lang="en-US"/>
        </a:p>
      </dgm:t>
    </dgm:pt>
    <dgm:pt modelId="{030FA12A-67B8-41D9-8391-901ABF2F99A9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Fight inflation </a:t>
          </a:r>
          <a:endParaRPr lang="en-US" dirty="0"/>
        </a:p>
      </dgm:t>
    </dgm:pt>
    <dgm:pt modelId="{27899634-2A25-4F6F-9AA7-A1D50715EB36}" type="parTrans" cxnId="{364CC74D-ABA3-4380-8FBF-B009F59B7D08}">
      <dgm:prSet/>
      <dgm:spPr/>
      <dgm:t>
        <a:bodyPr/>
        <a:lstStyle/>
        <a:p>
          <a:endParaRPr lang="en-US"/>
        </a:p>
      </dgm:t>
    </dgm:pt>
    <dgm:pt modelId="{3453D7C7-E487-41C3-B60B-E25BD7C1B02F}" type="sibTrans" cxnId="{364CC74D-ABA3-4380-8FBF-B009F59B7D08}">
      <dgm:prSet/>
      <dgm:spPr/>
      <dgm:t>
        <a:bodyPr/>
        <a:lstStyle/>
        <a:p>
          <a:endParaRPr lang="en-US"/>
        </a:p>
      </dgm:t>
    </dgm:pt>
    <dgm:pt modelId="{39C8EDD9-5189-4213-B7EE-2F438F52D6B3}">
      <dgm:prSet phldrT="[Text]"/>
      <dgm:spPr/>
      <dgm:t>
        <a:bodyPr/>
        <a:lstStyle/>
        <a:p>
          <a:r>
            <a:rPr lang="en-US" dirty="0" smtClean="0"/>
            <a:t>Reduce Money supply</a:t>
          </a:r>
          <a:endParaRPr lang="en-US" dirty="0"/>
        </a:p>
      </dgm:t>
    </dgm:pt>
    <dgm:pt modelId="{63750AEE-3583-4DAB-BA62-011EAAAD5746}" type="parTrans" cxnId="{538AF4FC-D532-4ABC-A5F6-D21680422561}">
      <dgm:prSet/>
      <dgm:spPr/>
      <dgm:t>
        <a:bodyPr/>
        <a:lstStyle/>
        <a:p>
          <a:endParaRPr lang="en-US"/>
        </a:p>
      </dgm:t>
    </dgm:pt>
    <dgm:pt modelId="{E692D496-A04A-42BF-A3EA-6A35F3B4F98A}" type="sibTrans" cxnId="{538AF4FC-D532-4ABC-A5F6-D21680422561}">
      <dgm:prSet/>
      <dgm:spPr/>
      <dgm:t>
        <a:bodyPr/>
        <a:lstStyle/>
        <a:p>
          <a:endParaRPr lang="en-US"/>
        </a:p>
      </dgm:t>
    </dgm:pt>
    <dgm:pt modelId="{9A61D992-B440-45E6-B0A4-4848D7C56939}">
      <dgm:prSet/>
      <dgm:spPr/>
      <dgm:t>
        <a:bodyPr/>
        <a:lstStyle/>
        <a:p>
          <a:r>
            <a:rPr lang="en-US" dirty="0" smtClean="0"/>
            <a:t>Tight Money policy</a:t>
          </a:r>
        </a:p>
      </dgm:t>
    </dgm:pt>
    <dgm:pt modelId="{111B6D40-8598-4137-92BE-EF4BE8AEAB00}" type="parTrans" cxnId="{76ED3039-1A10-4164-A4F9-AB23942F9B90}">
      <dgm:prSet/>
      <dgm:spPr/>
      <dgm:t>
        <a:bodyPr/>
        <a:lstStyle/>
        <a:p>
          <a:endParaRPr lang="en-US"/>
        </a:p>
      </dgm:t>
    </dgm:pt>
    <dgm:pt modelId="{01676141-393C-4236-980C-9612F3EE1F47}" type="sibTrans" cxnId="{76ED3039-1A10-4164-A4F9-AB23942F9B90}">
      <dgm:prSet/>
      <dgm:spPr/>
      <dgm:t>
        <a:bodyPr/>
        <a:lstStyle/>
        <a:p>
          <a:endParaRPr lang="en-US"/>
        </a:p>
      </dgm:t>
    </dgm:pt>
    <dgm:pt modelId="{20D12427-C706-4DEC-870B-B8D9CB188590}">
      <dgm:prSet/>
      <dgm:spPr/>
      <dgm:t>
        <a:bodyPr/>
        <a:lstStyle/>
        <a:p>
          <a:r>
            <a:rPr lang="en-US" dirty="0" smtClean="0"/>
            <a:t>Dear money policy</a:t>
          </a:r>
          <a:endParaRPr lang="en-US" dirty="0"/>
        </a:p>
      </dgm:t>
    </dgm:pt>
    <dgm:pt modelId="{FA8416B7-5CD0-4E11-8660-2E847261D75F}" type="parTrans" cxnId="{61220DE1-38B5-4CDB-9314-695C0B2A8524}">
      <dgm:prSet/>
      <dgm:spPr/>
      <dgm:t>
        <a:bodyPr/>
        <a:lstStyle/>
        <a:p>
          <a:endParaRPr lang="en-US"/>
        </a:p>
      </dgm:t>
    </dgm:pt>
    <dgm:pt modelId="{0D051DA7-2F3B-430B-8E4D-BA27749DF837}" type="sibTrans" cxnId="{61220DE1-38B5-4CDB-9314-695C0B2A8524}">
      <dgm:prSet/>
      <dgm:spPr/>
      <dgm:t>
        <a:bodyPr/>
        <a:lstStyle/>
        <a:p>
          <a:endParaRPr lang="en-US"/>
        </a:p>
      </dgm:t>
    </dgm:pt>
    <dgm:pt modelId="{4DD06253-F7C4-4F3A-8C80-66E988759987}">
      <dgm:prSet/>
      <dgm:spPr/>
      <dgm:t>
        <a:bodyPr/>
        <a:lstStyle/>
        <a:p>
          <a:r>
            <a:rPr lang="en-US" dirty="0" smtClean="0"/>
            <a:t>Dovish Policy</a:t>
          </a:r>
          <a:endParaRPr lang="en-US" dirty="0"/>
        </a:p>
      </dgm:t>
    </dgm:pt>
    <dgm:pt modelId="{1862935F-88EE-4834-9C5E-E9C5F7BBA153}" type="parTrans" cxnId="{90D34FA8-91C1-4197-9C6D-00249C806FBA}">
      <dgm:prSet/>
      <dgm:spPr/>
      <dgm:t>
        <a:bodyPr/>
        <a:lstStyle/>
        <a:p>
          <a:endParaRPr lang="en-US"/>
        </a:p>
      </dgm:t>
    </dgm:pt>
    <dgm:pt modelId="{1087782F-6D18-405D-8EFB-67ED636F1082}" type="sibTrans" cxnId="{90D34FA8-91C1-4197-9C6D-00249C806FBA}">
      <dgm:prSet/>
      <dgm:spPr/>
      <dgm:t>
        <a:bodyPr/>
        <a:lstStyle/>
        <a:p>
          <a:endParaRPr lang="en-US"/>
        </a:p>
      </dgm:t>
    </dgm:pt>
    <dgm:pt modelId="{D11A2C32-F928-42DC-A947-36A12A7E0C89}">
      <dgm:prSet/>
      <dgm:spPr/>
      <dgm:t>
        <a:bodyPr/>
        <a:lstStyle/>
        <a:p>
          <a:r>
            <a:rPr lang="en-US" dirty="0" smtClean="0"/>
            <a:t>Hawkish Policy</a:t>
          </a:r>
          <a:endParaRPr lang="en-US" dirty="0"/>
        </a:p>
      </dgm:t>
    </dgm:pt>
    <dgm:pt modelId="{CB91304F-4712-4528-98D3-A1A675BE37C4}" type="parTrans" cxnId="{0BC03F94-F687-4AE3-A022-85A48B08C0A6}">
      <dgm:prSet/>
      <dgm:spPr/>
      <dgm:t>
        <a:bodyPr/>
        <a:lstStyle/>
        <a:p>
          <a:endParaRPr lang="en-US"/>
        </a:p>
      </dgm:t>
    </dgm:pt>
    <dgm:pt modelId="{9DD79017-974B-4BA1-A66A-9EBADDD88B51}" type="sibTrans" cxnId="{0BC03F94-F687-4AE3-A022-85A48B08C0A6}">
      <dgm:prSet/>
      <dgm:spPr/>
      <dgm:t>
        <a:bodyPr/>
        <a:lstStyle/>
        <a:p>
          <a:endParaRPr lang="en-US"/>
        </a:p>
      </dgm:t>
    </dgm:pt>
    <dgm:pt modelId="{1BD1779E-2D63-424C-B135-A04D837A478F}" type="pres">
      <dgm:prSet presAssocID="{0F8FC72D-C62D-4A28-A65E-923C2A36979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B600F6-DECC-41E0-B96E-F0970031375D}" type="pres">
      <dgm:prSet presAssocID="{B56ED66F-FBC2-4AFA-8E4B-D653A23A2B80}" presName="vertFlow" presStyleCnt="0"/>
      <dgm:spPr/>
      <dgm:t>
        <a:bodyPr/>
        <a:lstStyle/>
        <a:p>
          <a:endParaRPr lang="en-US"/>
        </a:p>
      </dgm:t>
    </dgm:pt>
    <dgm:pt modelId="{807D2C9E-FBCB-4992-8557-361E64EB7B82}" type="pres">
      <dgm:prSet presAssocID="{B56ED66F-FBC2-4AFA-8E4B-D653A23A2B80}" presName="header" presStyleLbl="node1" presStyleIdx="0" presStyleCnt="2"/>
      <dgm:spPr/>
      <dgm:t>
        <a:bodyPr/>
        <a:lstStyle/>
        <a:p>
          <a:endParaRPr lang="en-US"/>
        </a:p>
      </dgm:t>
    </dgm:pt>
    <dgm:pt modelId="{8C13D2EC-239A-44F6-88B8-ECF185A007F0}" type="pres">
      <dgm:prSet presAssocID="{5D2F83D3-9D5C-4CBC-91B2-C542E97670BC}" presName="parTrans" presStyleLbl="sibTrans2D1" presStyleIdx="0" presStyleCnt="8"/>
      <dgm:spPr/>
      <dgm:t>
        <a:bodyPr/>
        <a:lstStyle/>
        <a:p>
          <a:endParaRPr lang="en-US"/>
        </a:p>
      </dgm:t>
    </dgm:pt>
    <dgm:pt modelId="{3D371EFE-4D67-4BCE-9960-922ABE0C212F}" type="pres">
      <dgm:prSet presAssocID="{746B267E-E926-4931-9463-C08280E5E592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A293A-933C-4B24-B543-4367407DB559}" type="pres">
      <dgm:prSet presAssocID="{0B5272F9-85DB-4BFB-90DE-89FC43048BE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E54E870-D18B-4C7A-BB70-247A2680E3A7}" type="pres">
      <dgm:prSet presAssocID="{14DF2F1E-CD60-441E-AFB1-D46E843D78F8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6196B-F8D1-4FC8-B935-2652C430EB42}" type="pres">
      <dgm:prSet presAssocID="{DB94930D-7203-452F-BDDD-DD70EEA08B88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1A7463B-3B0A-4793-9350-CD78F2F18CA8}" type="pres">
      <dgm:prSet presAssocID="{E9F0C23F-4043-46CB-8E4F-413B712CA063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1E93B-ED89-4AE5-9772-F20BA4187770}" type="pres">
      <dgm:prSet presAssocID="{B5825C1E-AC1A-42F9-B3F3-EBFB1FE9BDE1}" presName="sibTrans" presStyleLbl="sibTrans2D1" presStyleIdx="3" presStyleCnt="8"/>
      <dgm:spPr/>
      <dgm:t>
        <a:bodyPr/>
        <a:lstStyle/>
        <a:p>
          <a:endParaRPr lang="en-US"/>
        </a:p>
      </dgm:t>
    </dgm:pt>
    <dgm:pt modelId="{2C425231-A4E1-4128-A923-A737F0BB65F9}" type="pres">
      <dgm:prSet presAssocID="{4DD06253-F7C4-4F3A-8C80-66E988759987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9AE1D-C542-4388-82FB-2F87DD6C28F0}" type="pres">
      <dgm:prSet presAssocID="{B56ED66F-FBC2-4AFA-8E4B-D653A23A2B80}" presName="hSp" presStyleCnt="0"/>
      <dgm:spPr/>
      <dgm:t>
        <a:bodyPr/>
        <a:lstStyle/>
        <a:p>
          <a:endParaRPr lang="en-US"/>
        </a:p>
      </dgm:t>
    </dgm:pt>
    <dgm:pt modelId="{16B51B9C-C1A4-450B-ACD0-8791857EDEEA}" type="pres">
      <dgm:prSet presAssocID="{030FA12A-67B8-41D9-8391-901ABF2F99A9}" presName="vertFlow" presStyleCnt="0"/>
      <dgm:spPr/>
      <dgm:t>
        <a:bodyPr/>
        <a:lstStyle/>
        <a:p>
          <a:endParaRPr lang="en-US"/>
        </a:p>
      </dgm:t>
    </dgm:pt>
    <dgm:pt modelId="{AF3D9688-3507-45B3-92FE-88B62AF77D2E}" type="pres">
      <dgm:prSet presAssocID="{030FA12A-67B8-41D9-8391-901ABF2F99A9}" presName="header" presStyleLbl="node1" presStyleIdx="1" presStyleCnt="2"/>
      <dgm:spPr/>
      <dgm:t>
        <a:bodyPr/>
        <a:lstStyle/>
        <a:p>
          <a:endParaRPr lang="en-US"/>
        </a:p>
      </dgm:t>
    </dgm:pt>
    <dgm:pt modelId="{8FF74515-4F7B-42F4-A449-8156745B6D06}" type="pres">
      <dgm:prSet presAssocID="{63750AEE-3583-4DAB-BA62-011EAAAD5746}" presName="parTrans" presStyleLbl="sibTrans2D1" presStyleIdx="4" presStyleCnt="8"/>
      <dgm:spPr/>
      <dgm:t>
        <a:bodyPr/>
        <a:lstStyle/>
        <a:p>
          <a:endParaRPr lang="en-US"/>
        </a:p>
      </dgm:t>
    </dgm:pt>
    <dgm:pt modelId="{7640F1E1-D042-47C9-A943-49D10984DCD9}" type="pres">
      <dgm:prSet presAssocID="{39C8EDD9-5189-4213-B7EE-2F438F52D6B3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D6031-6147-4188-B593-14278464BBD1}" type="pres">
      <dgm:prSet presAssocID="{E692D496-A04A-42BF-A3EA-6A35F3B4F98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1F7E9213-EF32-423F-98DE-99858F0254E2}" type="pres">
      <dgm:prSet presAssocID="{9A61D992-B440-45E6-B0A4-4848D7C56939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DF015-EE90-4D6F-B1B3-FD2E1F871DBA}" type="pres">
      <dgm:prSet presAssocID="{01676141-393C-4236-980C-9612F3EE1F47}" presName="sibTrans" presStyleLbl="sibTrans2D1" presStyleIdx="6" presStyleCnt="8"/>
      <dgm:spPr/>
      <dgm:t>
        <a:bodyPr/>
        <a:lstStyle/>
        <a:p>
          <a:endParaRPr lang="en-US"/>
        </a:p>
      </dgm:t>
    </dgm:pt>
    <dgm:pt modelId="{2CEFD251-9233-4A21-B703-BBA17AE65AD4}" type="pres">
      <dgm:prSet presAssocID="{20D12427-C706-4DEC-870B-B8D9CB188590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AAAA0-D5F6-43ED-A3D1-F5BB6B83F96D}" type="pres">
      <dgm:prSet presAssocID="{0D051DA7-2F3B-430B-8E4D-BA27749DF837}" presName="sibTrans" presStyleLbl="sibTrans2D1" presStyleIdx="7" presStyleCnt="8"/>
      <dgm:spPr/>
      <dgm:t>
        <a:bodyPr/>
        <a:lstStyle/>
        <a:p>
          <a:endParaRPr lang="en-US"/>
        </a:p>
      </dgm:t>
    </dgm:pt>
    <dgm:pt modelId="{790A032C-AB4A-4E65-B4C2-19D121F29185}" type="pres">
      <dgm:prSet presAssocID="{D11A2C32-F928-42DC-A947-36A12A7E0C89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C19DDD-6E06-47E8-B8BC-A0E7937C6D98}" type="presOf" srcId="{0D051DA7-2F3B-430B-8E4D-BA27749DF837}" destId="{6D3AAAA0-D5F6-43ED-A3D1-F5BB6B83F96D}" srcOrd="0" destOrd="0" presId="urn:microsoft.com/office/officeart/2005/8/layout/lProcess1"/>
    <dgm:cxn modelId="{7837EA8E-0BB2-49FB-9BC4-9D748226F9FD}" type="presOf" srcId="{B5825C1E-AC1A-42F9-B3F3-EBFB1FE9BDE1}" destId="{0A41E93B-ED89-4AE5-9772-F20BA4187770}" srcOrd="0" destOrd="0" presId="urn:microsoft.com/office/officeart/2005/8/layout/lProcess1"/>
    <dgm:cxn modelId="{4CD9F4DA-4D7D-4BEA-B92E-332E09FBEAE1}" type="presOf" srcId="{5D2F83D3-9D5C-4CBC-91B2-C542E97670BC}" destId="{8C13D2EC-239A-44F6-88B8-ECF185A007F0}" srcOrd="0" destOrd="0" presId="urn:microsoft.com/office/officeart/2005/8/layout/lProcess1"/>
    <dgm:cxn modelId="{FC541EFB-0428-4A70-A880-BAD39A50AB9F}" type="presOf" srcId="{39C8EDD9-5189-4213-B7EE-2F438F52D6B3}" destId="{7640F1E1-D042-47C9-A943-49D10984DCD9}" srcOrd="0" destOrd="0" presId="urn:microsoft.com/office/officeart/2005/8/layout/lProcess1"/>
    <dgm:cxn modelId="{B6A06EDA-FA35-422A-9D51-C048F294C20B}" type="presOf" srcId="{0B5272F9-85DB-4BFB-90DE-89FC43048BE5}" destId="{FBCA293A-933C-4B24-B543-4367407DB559}" srcOrd="0" destOrd="0" presId="urn:microsoft.com/office/officeart/2005/8/layout/lProcess1"/>
    <dgm:cxn modelId="{E8DDE837-D636-49FE-B811-4C284BDC35EA}" type="presOf" srcId="{01676141-393C-4236-980C-9612F3EE1F47}" destId="{1DEDF015-EE90-4D6F-B1B3-FD2E1F871DBA}" srcOrd="0" destOrd="0" presId="urn:microsoft.com/office/officeart/2005/8/layout/lProcess1"/>
    <dgm:cxn modelId="{B63CD9B4-B06A-4CEC-A450-CA7FB75AD376}" type="presOf" srcId="{4DD06253-F7C4-4F3A-8C80-66E988759987}" destId="{2C425231-A4E1-4128-A923-A737F0BB65F9}" srcOrd="0" destOrd="0" presId="urn:microsoft.com/office/officeart/2005/8/layout/lProcess1"/>
    <dgm:cxn modelId="{706A42E7-3924-45E1-AF8E-C90049EF9ECF}" type="presOf" srcId="{D11A2C32-F928-42DC-A947-36A12A7E0C89}" destId="{790A032C-AB4A-4E65-B4C2-19D121F29185}" srcOrd="0" destOrd="0" presId="urn:microsoft.com/office/officeart/2005/8/layout/lProcess1"/>
    <dgm:cxn modelId="{E3A03B5B-AC94-4849-906C-43746394DC97}" srcId="{B56ED66F-FBC2-4AFA-8E4B-D653A23A2B80}" destId="{E9F0C23F-4043-46CB-8E4F-413B712CA063}" srcOrd="2" destOrd="0" parTransId="{E860FAF4-0118-405F-B9C9-60F948282311}" sibTransId="{B5825C1E-AC1A-42F9-B3F3-EBFB1FE9BDE1}"/>
    <dgm:cxn modelId="{20ED7A9C-BCC4-4D36-8B8A-C5875C4B568A}" type="presOf" srcId="{B56ED66F-FBC2-4AFA-8E4B-D653A23A2B80}" destId="{807D2C9E-FBCB-4992-8557-361E64EB7B82}" srcOrd="0" destOrd="0" presId="urn:microsoft.com/office/officeart/2005/8/layout/lProcess1"/>
    <dgm:cxn modelId="{999E6C0D-FA5C-4543-BBE1-7C10AB1C2A37}" type="presOf" srcId="{0F8FC72D-C62D-4A28-A65E-923C2A36979B}" destId="{1BD1779E-2D63-424C-B135-A04D837A478F}" srcOrd="0" destOrd="0" presId="urn:microsoft.com/office/officeart/2005/8/layout/lProcess1"/>
    <dgm:cxn modelId="{4BD3CC26-D00A-470D-8047-EBBC60FA563C}" type="presOf" srcId="{030FA12A-67B8-41D9-8391-901ABF2F99A9}" destId="{AF3D9688-3507-45B3-92FE-88B62AF77D2E}" srcOrd="0" destOrd="0" presId="urn:microsoft.com/office/officeart/2005/8/layout/lProcess1"/>
    <dgm:cxn modelId="{76ED3039-1A10-4164-A4F9-AB23942F9B90}" srcId="{030FA12A-67B8-41D9-8391-901ABF2F99A9}" destId="{9A61D992-B440-45E6-B0A4-4848D7C56939}" srcOrd="1" destOrd="0" parTransId="{111B6D40-8598-4137-92BE-EF4BE8AEAB00}" sibTransId="{01676141-393C-4236-980C-9612F3EE1F47}"/>
    <dgm:cxn modelId="{0BC03F94-F687-4AE3-A022-85A48B08C0A6}" srcId="{030FA12A-67B8-41D9-8391-901ABF2F99A9}" destId="{D11A2C32-F928-42DC-A947-36A12A7E0C89}" srcOrd="3" destOrd="0" parTransId="{CB91304F-4712-4528-98D3-A1A675BE37C4}" sibTransId="{9DD79017-974B-4BA1-A66A-9EBADDD88B51}"/>
    <dgm:cxn modelId="{12706A7D-27A9-4CC1-8218-DEE44F132E43}" srcId="{B56ED66F-FBC2-4AFA-8E4B-D653A23A2B80}" destId="{14DF2F1E-CD60-441E-AFB1-D46E843D78F8}" srcOrd="1" destOrd="0" parTransId="{7B41FEC8-D746-48E4-BB24-1238A4E2F4DD}" sibTransId="{DB94930D-7203-452F-BDDD-DD70EEA08B88}"/>
    <dgm:cxn modelId="{6AE9A5DF-E147-4B96-B250-045E28D7AF8B}" srcId="{0F8FC72D-C62D-4A28-A65E-923C2A36979B}" destId="{B56ED66F-FBC2-4AFA-8E4B-D653A23A2B80}" srcOrd="0" destOrd="0" parTransId="{E6E00CA7-661D-4515-8572-AC8986354592}" sibTransId="{4607271D-C0BB-441F-BD31-62202A8601D0}"/>
    <dgm:cxn modelId="{1A59C48C-6233-4CE4-936A-1597A5B28815}" srcId="{B56ED66F-FBC2-4AFA-8E4B-D653A23A2B80}" destId="{746B267E-E926-4931-9463-C08280E5E592}" srcOrd="0" destOrd="0" parTransId="{5D2F83D3-9D5C-4CBC-91B2-C542E97670BC}" sibTransId="{0B5272F9-85DB-4BFB-90DE-89FC43048BE5}"/>
    <dgm:cxn modelId="{33027D57-B3CF-424E-B2A7-ABA381E12E54}" type="presOf" srcId="{DB94930D-7203-452F-BDDD-DD70EEA08B88}" destId="{AF16196B-F8D1-4FC8-B935-2652C430EB42}" srcOrd="0" destOrd="0" presId="urn:microsoft.com/office/officeart/2005/8/layout/lProcess1"/>
    <dgm:cxn modelId="{A8174CF6-4239-41A1-874E-98962236D9C8}" type="presOf" srcId="{E9F0C23F-4043-46CB-8E4F-413B712CA063}" destId="{41A7463B-3B0A-4793-9350-CD78F2F18CA8}" srcOrd="0" destOrd="0" presId="urn:microsoft.com/office/officeart/2005/8/layout/lProcess1"/>
    <dgm:cxn modelId="{61220DE1-38B5-4CDB-9314-695C0B2A8524}" srcId="{030FA12A-67B8-41D9-8391-901ABF2F99A9}" destId="{20D12427-C706-4DEC-870B-B8D9CB188590}" srcOrd="2" destOrd="0" parTransId="{FA8416B7-5CD0-4E11-8660-2E847261D75F}" sibTransId="{0D051DA7-2F3B-430B-8E4D-BA27749DF837}"/>
    <dgm:cxn modelId="{90D34FA8-91C1-4197-9C6D-00249C806FBA}" srcId="{B56ED66F-FBC2-4AFA-8E4B-D653A23A2B80}" destId="{4DD06253-F7C4-4F3A-8C80-66E988759987}" srcOrd="3" destOrd="0" parTransId="{1862935F-88EE-4834-9C5E-E9C5F7BBA153}" sibTransId="{1087782F-6D18-405D-8EFB-67ED636F1082}"/>
    <dgm:cxn modelId="{CBAF13D7-FC8B-4CBF-BA11-1B7A16952382}" type="presOf" srcId="{20D12427-C706-4DEC-870B-B8D9CB188590}" destId="{2CEFD251-9233-4A21-B703-BBA17AE65AD4}" srcOrd="0" destOrd="0" presId="urn:microsoft.com/office/officeart/2005/8/layout/lProcess1"/>
    <dgm:cxn modelId="{2B10B946-3475-4A93-92D9-37CDFA10798E}" type="presOf" srcId="{E692D496-A04A-42BF-A3EA-6A35F3B4F98A}" destId="{FB8D6031-6147-4188-B593-14278464BBD1}" srcOrd="0" destOrd="0" presId="urn:microsoft.com/office/officeart/2005/8/layout/lProcess1"/>
    <dgm:cxn modelId="{2B5027C2-27AB-4A95-8D0D-AF207BE8DAF0}" type="presOf" srcId="{9A61D992-B440-45E6-B0A4-4848D7C56939}" destId="{1F7E9213-EF32-423F-98DE-99858F0254E2}" srcOrd="0" destOrd="0" presId="urn:microsoft.com/office/officeart/2005/8/layout/lProcess1"/>
    <dgm:cxn modelId="{D70BF1CB-EE00-4393-8D5E-C8774CE42809}" type="presOf" srcId="{746B267E-E926-4931-9463-C08280E5E592}" destId="{3D371EFE-4D67-4BCE-9960-922ABE0C212F}" srcOrd="0" destOrd="0" presId="urn:microsoft.com/office/officeart/2005/8/layout/lProcess1"/>
    <dgm:cxn modelId="{364CC74D-ABA3-4380-8FBF-B009F59B7D08}" srcId="{0F8FC72D-C62D-4A28-A65E-923C2A36979B}" destId="{030FA12A-67B8-41D9-8391-901ABF2F99A9}" srcOrd="1" destOrd="0" parTransId="{27899634-2A25-4F6F-9AA7-A1D50715EB36}" sibTransId="{3453D7C7-E487-41C3-B60B-E25BD7C1B02F}"/>
    <dgm:cxn modelId="{F0B57DB5-0049-4E5D-BC36-932EDE659F65}" type="presOf" srcId="{14DF2F1E-CD60-441E-AFB1-D46E843D78F8}" destId="{EE54E870-D18B-4C7A-BB70-247A2680E3A7}" srcOrd="0" destOrd="0" presId="urn:microsoft.com/office/officeart/2005/8/layout/lProcess1"/>
    <dgm:cxn modelId="{538AF4FC-D532-4ABC-A5F6-D21680422561}" srcId="{030FA12A-67B8-41D9-8391-901ABF2F99A9}" destId="{39C8EDD9-5189-4213-B7EE-2F438F52D6B3}" srcOrd="0" destOrd="0" parTransId="{63750AEE-3583-4DAB-BA62-011EAAAD5746}" sibTransId="{E692D496-A04A-42BF-A3EA-6A35F3B4F98A}"/>
    <dgm:cxn modelId="{F17A7E2C-DDB1-4243-AFDB-64EAA39735DF}" type="presOf" srcId="{63750AEE-3583-4DAB-BA62-011EAAAD5746}" destId="{8FF74515-4F7B-42F4-A449-8156745B6D06}" srcOrd="0" destOrd="0" presId="urn:microsoft.com/office/officeart/2005/8/layout/lProcess1"/>
    <dgm:cxn modelId="{49160C8A-BA90-4AA2-898C-354FB6A921A3}" type="presParOf" srcId="{1BD1779E-2D63-424C-B135-A04D837A478F}" destId="{8FB600F6-DECC-41E0-B96E-F0970031375D}" srcOrd="0" destOrd="0" presId="urn:microsoft.com/office/officeart/2005/8/layout/lProcess1"/>
    <dgm:cxn modelId="{769ED0E1-3A2A-42C5-8866-3DB1ABF01043}" type="presParOf" srcId="{8FB600F6-DECC-41E0-B96E-F0970031375D}" destId="{807D2C9E-FBCB-4992-8557-361E64EB7B82}" srcOrd="0" destOrd="0" presId="urn:microsoft.com/office/officeart/2005/8/layout/lProcess1"/>
    <dgm:cxn modelId="{3B8A4514-2686-4F80-B89B-C261D62741B5}" type="presParOf" srcId="{8FB600F6-DECC-41E0-B96E-F0970031375D}" destId="{8C13D2EC-239A-44F6-88B8-ECF185A007F0}" srcOrd="1" destOrd="0" presId="urn:microsoft.com/office/officeart/2005/8/layout/lProcess1"/>
    <dgm:cxn modelId="{8A90DB7B-EE37-4C30-AD58-85759BD50A70}" type="presParOf" srcId="{8FB600F6-DECC-41E0-B96E-F0970031375D}" destId="{3D371EFE-4D67-4BCE-9960-922ABE0C212F}" srcOrd="2" destOrd="0" presId="urn:microsoft.com/office/officeart/2005/8/layout/lProcess1"/>
    <dgm:cxn modelId="{0915CEF5-B44F-4E6E-8255-8D33D0E6F33F}" type="presParOf" srcId="{8FB600F6-DECC-41E0-B96E-F0970031375D}" destId="{FBCA293A-933C-4B24-B543-4367407DB559}" srcOrd="3" destOrd="0" presId="urn:microsoft.com/office/officeart/2005/8/layout/lProcess1"/>
    <dgm:cxn modelId="{A0EBEB41-782E-4C2B-8EDE-425BFC6306E5}" type="presParOf" srcId="{8FB600F6-DECC-41E0-B96E-F0970031375D}" destId="{EE54E870-D18B-4C7A-BB70-247A2680E3A7}" srcOrd="4" destOrd="0" presId="urn:microsoft.com/office/officeart/2005/8/layout/lProcess1"/>
    <dgm:cxn modelId="{883D2386-1D22-4D50-8B64-2D400E855F68}" type="presParOf" srcId="{8FB600F6-DECC-41E0-B96E-F0970031375D}" destId="{AF16196B-F8D1-4FC8-B935-2652C430EB42}" srcOrd="5" destOrd="0" presId="urn:microsoft.com/office/officeart/2005/8/layout/lProcess1"/>
    <dgm:cxn modelId="{DA47E0DC-172F-4537-841D-3637611D9419}" type="presParOf" srcId="{8FB600F6-DECC-41E0-B96E-F0970031375D}" destId="{41A7463B-3B0A-4793-9350-CD78F2F18CA8}" srcOrd="6" destOrd="0" presId="urn:microsoft.com/office/officeart/2005/8/layout/lProcess1"/>
    <dgm:cxn modelId="{D1DAA67A-F259-4BF9-99CD-870C6BF5113E}" type="presParOf" srcId="{8FB600F6-DECC-41E0-B96E-F0970031375D}" destId="{0A41E93B-ED89-4AE5-9772-F20BA4187770}" srcOrd="7" destOrd="0" presId="urn:microsoft.com/office/officeart/2005/8/layout/lProcess1"/>
    <dgm:cxn modelId="{20035A34-832F-4790-94A2-8781857DC611}" type="presParOf" srcId="{8FB600F6-DECC-41E0-B96E-F0970031375D}" destId="{2C425231-A4E1-4128-A923-A737F0BB65F9}" srcOrd="8" destOrd="0" presId="urn:microsoft.com/office/officeart/2005/8/layout/lProcess1"/>
    <dgm:cxn modelId="{00664C1A-CF35-459C-819B-BAA560D1F2D8}" type="presParOf" srcId="{1BD1779E-2D63-424C-B135-A04D837A478F}" destId="{01C9AE1D-C542-4388-82FB-2F87DD6C28F0}" srcOrd="1" destOrd="0" presId="urn:microsoft.com/office/officeart/2005/8/layout/lProcess1"/>
    <dgm:cxn modelId="{12AB98B7-91E6-4A0B-A629-AA58CC0EFE87}" type="presParOf" srcId="{1BD1779E-2D63-424C-B135-A04D837A478F}" destId="{16B51B9C-C1A4-450B-ACD0-8791857EDEEA}" srcOrd="2" destOrd="0" presId="urn:microsoft.com/office/officeart/2005/8/layout/lProcess1"/>
    <dgm:cxn modelId="{11AD10C5-C5E6-495D-82AE-6D52AD75F836}" type="presParOf" srcId="{16B51B9C-C1A4-450B-ACD0-8791857EDEEA}" destId="{AF3D9688-3507-45B3-92FE-88B62AF77D2E}" srcOrd="0" destOrd="0" presId="urn:microsoft.com/office/officeart/2005/8/layout/lProcess1"/>
    <dgm:cxn modelId="{91A4B17E-C686-42C6-9AC4-45B9A7FB34AB}" type="presParOf" srcId="{16B51B9C-C1A4-450B-ACD0-8791857EDEEA}" destId="{8FF74515-4F7B-42F4-A449-8156745B6D06}" srcOrd="1" destOrd="0" presId="urn:microsoft.com/office/officeart/2005/8/layout/lProcess1"/>
    <dgm:cxn modelId="{50CD70E7-991A-41D3-BEEE-ECD82B988145}" type="presParOf" srcId="{16B51B9C-C1A4-450B-ACD0-8791857EDEEA}" destId="{7640F1E1-D042-47C9-A943-49D10984DCD9}" srcOrd="2" destOrd="0" presId="urn:microsoft.com/office/officeart/2005/8/layout/lProcess1"/>
    <dgm:cxn modelId="{7B8FCE1B-8289-4605-A09A-47DBCB3670A7}" type="presParOf" srcId="{16B51B9C-C1A4-450B-ACD0-8791857EDEEA}" destId="{FB8D6031-6147-4188-B593-14278464BBD1}" srcOrd="3" destOrd="0" presId="urn:microsoft.com/office/officeart/2005/8/layout/lProcess1"/>
    <dgm:cxn modelId="{6C47B41F-2F1E-4846-BC19-74D227AA83EC}" type="presParOf" srcId="{16B51B9C-C1A4-450B-ACD0-8791857EDEEA}" destId="{1F7E9213-EF32-423F-98DE-99858F0254E2}" srcOrd="4" destOrd="0" presId="urn:microsoft.com/office/officeart/2005/8/layout/lProcess1"/>
    <dgm:cxn modelId="{1A6526D0-7133-4267-843A-2498DB4102F1}" type="presParOf" srcId="{16B51B9C-C1A4-450B-ACD0-8791857EDEEA}" destId="{1DEDF015-EE90-4D6F-B1B3-FD2E1F871DBA}" srcOrd="5" destOrd="0" presId="urn:microsoft.com/office/officeart/2005/8/layout/lProcess1"/>
    <dgm:cxn modelId="{18C04712-1308-452C-AE6F-6DD9FC3572A6}" type="presParOf" srcId="{16B51B9C-C1A4-450B-ACD0-8791857EDEEA}" destId="{2CEFD251-9233-4A21-B703-BBA17AE65AD4}" srcOrd="6" destOrd="0" presId="urn:microsoft.com/office/officeart/2005/8/layout/lProcess1"/>
    <dgm:cxn modelId="{8B25CAF6-0CD5-4EAE-A550-A7A67F1EF425}" type="presParOf" srcId="{16B51B9C-C1A4-450B-ACD0-8791857EDEEA}" destId="{6D3AAAA0-D5F6-43ED-A3D1-F5BB6B83F96D}" srcOrd="7" destOrd="0" presId="urn:microsoft.com/office/officeart/2005/8/layout/lProcess1"/>
    <dgm:cxn modelId="{880707D8-0C66-4F04-9217-0F25910A0FB5}" type="presParOf" srcId="{16B51B9C-C1A4-450B-ACD0-8791857EDEEA}" destId="{790A032C-AB4A-4E65-B4C2-19D121F29185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4ADDA0E-C4D6-4F21-AD3D-5B8DD443C03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5EA7983-D22E-4322-AB39-1BDFC22805DA}">
      <dgm:prSet phldrT="[Text]"/>
      <dgm:spPr/>
      <dgm:t>
        <a:bodyPr/>
        <a:lstStyle/>
        <a:p>
          <a:r>
            <a:rPr lang="en-US" dirty="0" smtClean="0"/>
            <a:t>2%</a:t>
          </a:r>
          <a:endParaRPr lang="en-US" dirty="0"/>
        </a:p>
      </dgm:t>
    </dgm:pt>
    <dgm:pt modelId="{8BBCC4E3-7026-4C17-BC3A-5283E9F0DEA7}" type="parTrans" cxnId="{37D7193D-4E98-468A-AD02-E8AF3F01A989}">
      <dgm:prSet/>
      <dgm:spPr/>
      <dgm:t>
        <a:bodyPr/>
        <a:lstStyle/>
        <a:p>
          <a:endParaRPr lang="en-US"/>
        </a:p>
      </dgm:t>
    </dgm:pt>
    <dgm:pt modelId="{34C6225C-D5FA-41B5-8906-EAAE732A3485}" type="sibTrans" cxnId="{37D7193D-4E98-468A-AD02-E8AF3F01A989}">
      <dgm:prSet/>
      <dgm:spPr/>
      <dgm:t>
        <a:bodyPr/>
        <a:lstStyle/>
        <a:p>
          <a:endParaRPr lang="en-US"/>
        </a:p>
      </dgm:t>
    </dgm:pt>
    <dgm:pt modelId="{AB48BFB4-F2FA-4A00-B4A0-1B15ACE59941}">
      <dgm:prSet phldrT="[Text]"/>
      <dgm:spPr/>
      <dgm:t>
        <a:bodyPr/>
        <a:lstStyle/>
        <a:p>
          <a:r>
            <a:rPr lang="en-US" dirty="0" smtClean="0"/>
            <a:t>6%</a:t>
          </a:r>
          <a:endParaRPr lang="en-US" dirty="0"/>
        </a:p>
      </dgm:t>
    </dgm:pt>
    <dgm:pt modelId="{30596860-FBA3-4104-BF9A-9E77F86A0712}" type="parTrans" cxnId="{328E7E3E-4C96-47BF-B6BA-72DAC0EBAFA8}">
      <dgm:prSet/>
      <dgm:spPr/>
      <dgm:t>
        <a:bodyPr/>
        <a:lstStyle/>
        <a:p>
          <a:endParaRPr lang="en-US"/>
        </a:p>
      </dgm:t>
    </dgm:pt>
    <dgm:pt modelId="{63405597-F817-48C3-9B71-E91A5CD9EC5C}" type="sibTrans" cxnId="{328E7E3E-4C96-47BF-B6BA-72DAC0EBAFA8}">
      <dgm:prSet/>
      <dgm:spPr/>
      <dgm:t>
        <a:bodyPr/>
        <a:lstStyle/>
        <a:p>
          <a:endParaRPr lang="en-US"/>
        </a:p>
      </dgm:t>
    </dgm:pt>
    <dgm:pt modelId="{078EBF35-C541-44F8-B3F1-15A925BE49AD}">
      <dgm:prSet phldrT="[Text]"/>
      <dgm:spPr/>
      <dgm:t>
        <a:bodyPr/>
        <a:lstStyle/>
        <a:p>
          <a:r>
            <a:rPr lang="en-US" dirty="0" smtClean="0"/>
            <a:t>4%</a:t>
          </a:r>
          <a:endParaRPr lang="en-US" dirty="0"/>
        </a:p>
      </dgm:t>
    </dgm:pt>
    <dgm:pt modelId="{98D5C88D-A1BA-4571-9B67-498EE4D8CAAA}" type="parTrans" cxnId="{C4A35450-F87B-4BA8-8F11-ABF4E408A61A}">
      <dgm:prSet/>
      <dgm:spPr/>
      <dgm:t>
        <a:bodyPr/>
        <a:lstStyle/>
        <a:p>
          <a:endParaRPr lang="en-US"/>
        </a:p>
      </dgm:t>
    </dgm:pt>
    <dgm:pt modelId="{D5129221-70E6-40D2-B8E5-8F22BB8B64DA}" type="sibTrans" cxnId="{C4A35450-F87B-4BA8-8F11-ABF4E408A61A}">
      <dgm:prSet/>
      <dgm:spPr/>
      <dgm:t>
        <a:bodyPr/>
        <a:lstStyle/>
        <a:p>
          <a:endParaRPr lang="en-US"/>
        </a:p>
      </dgm:t>
    </dgm:pt>
    <dgm:pt modelId="{D80A0046-BBB9-4B45-8E00-318EFED72862}" type="pres">
      <dgm:prSet presAssocID="{84ADDA0E-C4D6-4F21-AD3D-5B8DD443C03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3572DF-71E3-4AE1-8C55-10694B15CB7A}" type="pres">
      <dgm:prSet presAssocID="{65EA7983-D22E-4322-AB39-1BDFC22805D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CE26D-BD64-401F-A17C-B0730CFA5705}" type="pres">
      <dgm:prSet presAssocID="{34C6225C-D5FA-41B5-8906-EAAE732A348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70A2510-C975-4796-8EF7-C2FCE679AD80}" type="pres">
      <dgm:prSet presAssocID="{34C6225C-D5FA-41B5-8906-EAAE732A348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5027884-A005-47A0-BA7F-6BAC63A50646}" type="pres">
      <dgm:prSet presAssocID="{078EBF35-C541-44F8-B3F1-15A925BE49A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724D3-ECFC-46DC-97A4-5A57E2B7E7CD}" type="pres">
      <dgm:prSet presAssocID="{D5129221-70E6-40D2-B8E5-8F22BB8B64DA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F68D4E1-B3D1-491F-A798-7ACBD9DF7CD7}" type="pres">
      <dgm:prSet presAssocID="{D5129221-70E6-40D2-B8E5-8F22BB8B64DA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D7A3FBDB-76D7-4EA6-9891-DC88D769DB57}" type="pres">
      <dgm:prSet presAssocID="{AB48BFB4-F2FA-4A00-B4A0-1B15ACE5994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D7193D-4E98-468A-AD02-E8AF3F01A989}" srcId="{84ADDA0E-C4D6-4F21-AD3D-5B8DD443C036}" destId="{65EA7983-D22E-4322-AB39-1BDFC22805DA}" srcOrd="0" destOrd="0" parTransId="{8BBCC4E3-7026-4C17-BC3A-5283E9F0DEA7}" sibTransId="{34C6225C-D5FA-41B5-8906-EAAE732A3485}"/>
    <dgm:cxn modelId="{B1CD2823-C3D5-4232-9877-2AC2C56DA670}" type="presOf" srcId="{65EA7983-D22E-4322-AB39-1BDFC22805DA}" destId="{033572DF-71E3-4AE1-8C55-10694B15CB7A}" srcOrd="0" destOrd="0" presId="urn:microsoft.com/office/officeart/2005/8/layout/process1"/>
    <dgm:cxn modelId="{25EE068C-E216-4B99-A9BF-96E746EDE3FF}" type="presOf" srcId="{AB48BFB4-F2FA-4A00-B4A0-1B15ACE59941}" destId="{D7A3FBDB-76D7-4EA6-9891-DC88D769DB57}" srcOrd="0" destOrd="0" presId="urn:microsoft.com/office/officeart/2005/8/layout/process1"/>
    <dgm:cxn modelId="{A2E2D538-0F68-4914-B199-EAB98D83D472}" type="presOf" srcId="{84ADDA0E-C4D6-4F21-AD3D-5B8DD443C036}" destId="{D80A0046-BBB9-4B45-8E00-318EFED72862}" srcOrd="0" destOrd="0" presId="urn:microsoft.com/office/officeart/2005/8/layout/process1"/>
    <dgm:cxn modelId="{B8150931-A8F9-43B4-804D-4FF180DDBDC4}" type="presOf" srcId="{D5129221-70E6-40D2-B8E5-8F22BB8B64DA}" destId="{15B724D3-ECFC-46DC-97A4-5A57E2B7E7CD}" srcOrd="0" destOrd="0" presId="urn:microsoft.com/office/officeart/2005/8/layout/process1"/>
    <dgm:cxn modelId="{328E7E3E-4C96-47BF-B6BA-72DAC0EBAFA8}" srcId="{84ADDA0E-C4D6-4F21-AD3D-5B8DD443C036}" destId="{AB48BFB4-F2FA-4A00-B4A0-1B15ACE59941}" srcOrd="2" destOrd="0" parTransId="{30596860-FBA3-4104-BF9A-9E77F86A0712}" sibTransId="{63405597-F817-48C3-9B71-E91A5CD9EC5C}"/>
    <dgm:cxn modelId="{E480F6EC-FBAE-44D6-A57C-BA35CCF6E3DE}" type="presOf" srcId="{D5129221-70E6-40D2-B8E5-8F22BB8B64DA}" destId="{EF68D4E1-B3D1-491F-A798-7ACBD9DF7CD7}" srcOrd="1" destOrd="0" presId="urn:microsoft.com/office/officeart/2005/8/layout/process1"/>
    <dgm:cxn modelId="{45ED1916-B1AF-4912-A55B-E9B39E1C1F7F}" type="presOf" srcId="{078EBF35-C541-44F8-B3F1-15A925BE49AD}" destId="{D5027884-A005-47A0-BA7F-6BAC63A50646}" srcOrd="0" destOrd="0" presId="urn:microsoft.com/office/officeart/2005/8/layout/process1"/>
    <dgm:cxn modelId="{B4A880E8-254C-4DAD-AAF0-6359D58FE505}" type="presOf" srcId="{34C6225C-D5FA-41B5-8906-EAAE732A3485}" destId="{170A2510-C975-4796-8EF7-C2FCE679AD80}" srcOrd="1" destOrd="0" presId="urn:microsoft.com/office/officeart/2005/8/layout/process1"/>
    <dgm:cxn modelId="{C4A35450-F87B-4BA8-8F11-ABF4E408A61A}" srcId="{84ADDA0E-C4D6-4F21-AD3D-5B8DD443C036}" destId="{078EBF35-C541-44F8-B3F1-15A925BE49AD}" srcOrd="1" destOrd="0" parTransId="{98D5C88D-A1BA-4571-9B67-498EE4D8CAAA}" sibTransId="{D5129221-70E6-40D2-B8E5-8F22BB8B64DA}"/>
    <dgm:cxn modelId="{09CD48F3-6B30-4EAE-A6E2-F299D00DCD3F}" type="presOf" srcId="{34C6225C-D5FA-41B5-8906-EAAE732A3485}" destId="{989CE26D-BD64-401F-A17C-B0730CFA5705}" srcOrd="0" destOrd="0" presId="urn:microsoft.com/office/officeart/2005/8/layout/process1"/>
    <dgm:cxn modelId="{14835E1C-4314-4309-BDC5-8FFDC745C6E9}" type="presParOf" srcId="{D80A0046-BBB9-4B45-8E00-318EFED72862}" destId="{033572DF-71E3-4AE1-8C55-10694B15CB7A}" srcOrd="0" destOrd="0" presId="urn:microsoft.com/office/officeart/2005/8/layout/process1"/>
    <dgm:cxn modelId="{B4D22908-95D8-4CEE-BAA0-EC42E3EAF5A7}" type="presParOf" srcId="{D80A0046-BBB9-4B45-8E00-318EFED72862}" destId="{989CE26D-BD64-401F-A17C-B0730CFA5705}" srcOrd="1" destOrd="0" presId="urn:microsoft.com/office/officeart/2005/8/layout/process1"/>
    <dgm:cxn modelId="{DE6121A3-BEF0-4F38-B064-9EF87980FFF3}" type="presParOf" srcId="{989CE26D-BD64-401F-A17C-B0730CFA5705}" destId="{170A2510-C975-4796-8EF7-C2FCE679AD80}" srcOrd="0" destOrd="0" presId="urn:microsoft.com/office/officeart/2005/8/layout/process1"/>
    <dgm:cxn modelId="{E3811140-A107-43AA-A6CA-9A96B680AC05}" type="presParOf" srcId="{D80A0046-BBB9-4B45-8E00-318EFED72862}" destId="{D5027884-A005-47A0-BA7F-6BAC63A50646}" srcOrd="2" destOrd="0" presId="urn:microsoft.com/office/officeart/2005/8/layout/process1"/>
    <dgm:cxn modelId="{0863F0E0-B82B-48B9-B286-1401DF4C6BA2}" type="presParOf" srcId="{D80A0046-BBB9-4B45-8E00-318EFED72862}" destId="{15B724D3-ECFC-46DC-97A4-5A57E2B7E7CD}" srcOrd="3" destOrd="0" presId="urn:microsoft.com/office/officeart/2005/8/layout/process1"/>
    <dgm:cxn modelId="{87433FF0-D332-4E42-8326-96C33DAB77B8}" type="presParOf" srcId="{15B724D3-ECFC-46DC-97A4-5A57E2B7E7CD}" destId="{EF68D4E1-B3D1-491F-A798-7ACBD9DF7CD7}" srcOrd="0" destOrd="0" presId="urn:microsoft.com/office/officeart/2005/8/layout/process1"/>
    <dgm:cxn modelId="{F17E7B4D-1443-44CF-A8FC-CD9D9B5465FE}" type="presParOf" srcId="{D80A0046-BBB9-4B45-8E00-318EFED72862}" destId="{D7A3FBDB-76D7-4EA6-9891-DC88D769DB5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9D23E-A152-45E5-8160-3318AD83228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1B8CA7-AEFC-4979-BF0D-1ED1144DED3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5D8606-3E38-43A3-896C-1C46D094E45E}" type="parTrans" cxnId="{4BB4A555-E052-4824-97CD-B31F451A86EF}">
      <dgm:prSet/>
      <dgm:spPr/>
      <dgm:t>
        <a:bodyPr/>
        <a:lstStyle/>
        <a:p>
          <a:endParaRPr lang="en-US"/>
        </a:p>
      </dgm:t>
    </dgm:pt>
    <dgm:pt modelId="{23FA0DD3-132A-42C9-82F7-46B7CD695364}" type="sibTrans" cxnId="{4BB4A555-E052-4824-97CD-B31F451A86EF}">
      <dgm:prSet/>
      <dgm:spPr/>
      <dgm:t>
        <a:bodyPr/>
        <a:lstStyle/>
        <a:p>
          <a:endParaRPr lang="en-US"/>
        </a:p>
      </dgm:t>
    </dgm:pt>
    <dgm:pt modelId="{BBB5E381-01B2-4D7C-B69F-044F2513F6A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FFF00">
            <a:alpha val="50000"/>
          </a:srgb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815664-B154-48A4-939F-C643ED50B3A1}" type="parTrans" cxnId="{A1B10D16-3BBC-4C47-A557-C6F15D70A4CB}">
      <dgm:prSet/>
      <dgm:spPr/>
      <dgm:t>
        <a:bodyPr/>
        <a:lstStyle/>
        <a:p>
          <a:endParaRPr lang="en-US"/>
        </a:p>
      </dgm:t>
    </dgm:pt>
    <dgm:pt modelId="{54F44AE2-0DE2-4EB2-AF00-DC5E8E29D507}" type="sibTrans" cxnId="{A1B10D16-3BBC-4C47-A557-C6F15D70A4CB}">
      <dgm:prSet/>
      <dgm:spPr/>
      <dgm:t>
        <a:bodyPr/>
        <a:lstStyle/>
        <a:p>
          <a:endParaRPr lang="en-US"/>
        </a:p>
      </dgm:t>
    </dgm:pt>
    <dgm:pt modelId="{2DABF679-0181-4AB8-8D1E-7DEABC693D0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A80FD3-5614-4003-83B9-0139674C5F0A}" type="parTrans" cxnId="{6227F2BD-E7B4-4149-8C1B-BDE383948EE0}">
      <dgm:prSet/>
      <dgm:spPr/>
      <dgm:t>
        <a:bodyPr/>
        <a:lstStyle/>
        <a:p>
          <a:endParaRPr lang="en-US"/>
        </a:p>
      </dgm:t>
    </dgm:pt>
    <dgm:pt modelId="{737AE529-5CE8-4378-B252-54CF9FF16ABD}" type="sibTrans" cxnId="{6227F2BD-E7B4-4149-8C1B-BDE383948EE0}">
      <dgm:prSet/>
      <dgm:spPr/>
      <dgm:t>
        <a:bodyPr/>
        <a:lstStyle/>
        <a:p>
          <a:endParaRPr lang="en-US"/>
        </a:p>
      </dgm:t>
    </dgm:pt>
    <dgm:pt modelId="{5FCEDFCF-F901-4AFB-9E30-18E62F82DEC8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C182D-6697-4E09-86A1-EBCDE9CBD13C}" type="parTrans" cxnId="{E24D1A9A-E0E0-48D3-B4F1-ABF9A9EA55AA}">
      <dgm:prSet/>
      <dgm:spPr/>
      <dgm:t>
        <a:bodyPr/>
        <a:lstStyle/>
        <a:p>
          <a:endParaRPr lang="en-US"/>
        </a:p>
      </dgm:t>
    </dgm:pt>
    <dgm:pt modelId="{F211A8D7-CE95-4735-8B08-FF85BF94C29A}" type="sibTrans" cxnId="{E24D1A9A-E0E0-48D3-B4F1-ABF9A9EA55AA}">
      <dgm:prSet/>
      <dgm:spPr/>
      <dgm:t>
        <a:bodyPr/>
        <a:lstStyle/>
        <a:p>
          <a:endParaRPr lang="en-US"/>
        </a:p>
      </dgm:t>
    </dgm:pt>
    <dgm:pt modelId="{A583CF11-127D-4D3B-82B6-B5D4EF6C993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TBS, Bad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Bank-PARA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BC082F-AEB1-4612-B675-4467F3A6EF6B}" type="parTrans" cxnId="{5D7BE7E8-A17C-4B3A-B8EB-DEC0189834F3}">
      <dgm:prSet/>
      <dgm:spPr/>
      <dgm:t>
        <a:bodyPr/>
        <a:lstStyle/>
        <a:p>
          <a:endParaRPr lang="en-US"/>
        </a:p>
      </dgm:t>
    </dgm:pt>
    <dgm:pt modelId="{75AA3B0D-4BCB-4414-AE6D-100489BF04B5}" type="sibTrans" cxnId="{5D7BE7E8-A17C-4B3A-B8EB-DEC0189834F3}">
      <dgm:prSet/>
      <dgm:spPr/>
      <dgm:t>
        <a:bodyPr/>
        <a:lstStyle/>
        <a:p>
          <a:endParaRPr lang="en-US"/>
        </a:p>
      </dgm:t>
    </dgm:pt>
    <dgm:pt modelId="{8D92C414-927E-46AB-ABEF-B275A60299B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C9BEA1-64A4-4B64-8A30-684E346E65DF}" type="parTrans" cxnId="{9FC88DF8-9EB5-40D1-8FF0-3E5A132B62D3}">
      <dgm:prSet/>
      <dgm:spPr/>
      <dgm:t>
        <a:bodyPr/>
        <a:lstStyle/>
        <a:p>
          <a:endParaRPr lang="en-US"/>
        </a:p>
      </dgm:t>
    </dgm:pt>
    <dgm:pt modelId="{A3A190CE-AC21-4DBA-B968-848D747144C8}" type="sibTrans" cxnId="{9FC88DF8-9EB5-40D1-8FF0-3E5A132B62D3}">
      <dgm:prSet/>
      <dgm:spPr/>
      <dgm:t>
        <a:bodyPr/>
        <a:lstStyle/>
        <a:p>
          <a:endParaRPr lang="en-US"/>
        </a:p>
      </dgm:t>
    </dgm:pt>
    <dgm:pt modelId="{82EC193F-5F63-43AC-880B-806020AD7D89}" type="pres">
      <dgm:prSet presAssocID="{5359D23E-A152-45E5-8160-3318AD8322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441E09-715F-413C-A653-3C6C43AC2629}" type="pres">
      <dgm:prSet presAssocID="{CD1B8CA7-AEFC-4979-BF0D-1ED1144DED36}" presName="compNode" presStyleCnt="0"/>
      <dgm:spPr/>
    </dgm:pt>
    <dgm:pt modelId="{4667B655-46F1-4EA9-98D5-1D07FC5C3175}" type="pres">
      <dgm:prSet presAssocID="{CD1B8CA7-AEFC-4979-BF0D-1ED1144DED36}" presName="pictRect" presStyleLbl="node1" presStyleIdx="0" presStyleCnt="6" custScaleX="8666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89B36AA-5D2C-4648-9B98-DFE2A4D47A4E}" type="pres">
      <dgm:prSet presAssocID="{CD1B8CA7-AEFC-4979-BF0D-1ED1144DED36}" presName="textRect" presStyleLbl="revTx" presStyleIdx="0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C766D8F-2A17-4130-BB15-C5B8760E5160}" type="pres">
      <dgm:prSet presAssocID="{23FA0DD3-132A-42C9-82F7-46B7CD6953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775C46-C564-47A6-A04D-E5D76ABBA050}" type="pres">
      <dgm:prSet presAssocID="{5FCEDFCF-F901-4AFB-9E30-18E62F82DEC8}" presName="compNode" presStyleCnt="0"/>
      <dgm:spPr/>
    </dgm:pt>
    <dgm:pt modelId="{0F7C5EF1-8BBF-40BC-826C-EB14F06D73BC}" type="pres">
      <dgm:prSet presAssocID="{5FCEDFCF-F901-4AFB-9E30-18E62F82DEC8}" presName="pict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823E60E-0DE6-495D-AFE2-5CEB2F32188A}" type="pres">
      <dgm:prSet presAssocID="{5FCEDFCF-F901-4AFB-9E30-18E62F82DEC8}" presName="textRect" presStyleLbl="revTx" presStyleIdx="1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1E908F-31F0-4E06-8CBC-640FB8BD9269}" type="pres">
      <dgm:prSet presAssocID="{F211A8D7-CE95-4735-8B08-FF85BF94C29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7FEB01-2CCA-4034-A242-B9D1D1AA7401}" type="pres">
      <dgm:prSet presAssocID="{BBB5E381-01B2-4D7C-B69F-044F2513F6A6}" presName="compNode" presStyleCnt="0"/>
      <dgm:spPr/>
    </dgm:pt>
    <dgm:pt modelId="{07DDBC57-415A-4F60-AFC2-A42076CF9382}" type="pres">
      <dgm:prSet presAssocID="{BBB5E381-01B2-4D7C-B69F-044F2513F6A6}" presName="pictRect" presStyleLbl="node1" presStyleIdx="2" presStyleCnt="6" custScaleX="7417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201F1CD-52A3-4F68-8D70-8170110DEF43}" type="pres">
      <dgm:prSet presAssocID="{BBB5E381-01B2-4D7C-B69F-044F2513F6A6}" presName="textRect" presStyleLbl="revTx" presStyleIdx="2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3164E59-59F6-485D-8954-BD1A64B33871}" type="pres">
      <dgm:prSet presAssocID="{54F44AE2-0DE2-4EB2-AF00-DC5E8E29D50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FE6503-4CDE-4427-8A17-86F4CFF374B9}" type="pres">
      <dgm:prSet presAssocID="{A583CF11-127D-4D3B-82B6-B5D4EF6C9933}" presName="compNode" presStyleCnt="0"/>
      <dgm:spPr/>
    </dgm:pt>
    <dgm:pt modelId="{64F4DF12-9562-47D4-984C-9B7E24B872BD}" type="pres">
      <dgm:prSet presAssocID="{A583CF11-127D-4D3B-82B6-B5D4EF6C9933}" presName="pictRect" presStyleLbl="node1" presStyleIdx="3" presStyleCnt="6" custScaleX="791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F7330-6A5F-44DB-8908-DAB617FAA5F8}" type="pres">
      <dgm:prSet presAssocID="{A583CF11-127D-4D3B-82B6-B5D4EF6C9933}" presName="textRect" presStyleLbl="revTx" presStyleIdx="3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727221-7C43-4510-A370-CE96AE12F246}" type="pres">
      <dgm:prSet presAssocID="{75AA3B0D-4BCB-4414-AE6D-100489BF04B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ADB1C92-E50E-4916-A8B5-71932E24838D}" type="pres">
      <dgm:prSet presAssocID="{2DABF679-0181-4AB8-8D1E-7DEABC693D0C}" presName="compNode" presStyleCnt="0"/>
      <dgm:spPr/>
    </dgm:pt>
    <dgm:pt modelId="{E9AD7484-BD02-4269-A920-4B824EE57709}" type="pres">
      <dgm:prSet presAssocID="{2DABF679-0181-4AB8-8D1E-7DEABC693D0C}" presName="pictRect" presStyleLbl="nod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1A2F4A-61BE-49A5-A009-3E78021C4D88}" type="pres">
      <dgm:prSet presAssocID="{2DABF679-0181-4AB8-8D1E-7DEABC693D0C}" presName="textRect" presStyleLbl="revTx" presStyleIdx="4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6B1EE90-A715-4A26-80CD-65B608B4371B}" type="pres">
      <dgm:prSet presAssocID="{737AE529-5CE8-4378-B252-54CF9FF16AB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AB68ED2-241B-4FFD-8B67-E8F89898F187}" type="pres">
      <dgm:prSet presAssocID="{8D92C414-927E-46AB-ABEF-B275A60299B4}" presName="compNode" presStyleCnt="0"/>
      <dgm:spPr/>
    </dgm:pt>
    <dgm:pt modelId="{A97CDFE8-4A75-42DC-BC75-951FFB7FF46E}" type="pres">
      <dgm:prSet presAssocID="{8D92C414-927E-46AB-ABEF-B275A60299B4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D446ED-856B-4D82-A8F5-6018C0B90C9E}" type="pres">
      <dgm:prSet presAssocID="{8D92C414-927E-46AB-ABEF-B275A60299B4}" presName="textRect" presStyleLbl="revTx" presStyleIdx="5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4BB4A555-E052-4824-97CD-B31F451A86EF}" srcId="{5359D23E-A152-45E5-8160-3318AD832285}" destId="{CD1B8CA7-AEFC-4979-BF0D-1ED1144DED36}" srcOrd="0" destOrd="0" parTransId="{3F5D8606-3E38-43A3-896C-1C46D094E45E}" sibTransId="{23FA0DD3-132A-42C9-82F7-46B7CD695364}"/>
    <dgm:cxn modelId="{AF199A7E-635A-4569-B450-570C8532DE72}" type="presOf" srcId="{F211A8D7-CE95-4735-8B08-FF85BF94C29A}" destId="{6D1E908F-31F0-4E06-8CBC-640FB8BD9269}" srcOrd="0" destOrd="0" presId="urn:microsoft.com/office/officeart/2005/8/layout/pList1"/>
    <dgm:cxn modelId="{DD4F7402-3A0D-4899-9CDB-BE53F4F118A5}" type="presOf" srcId="{CD1B8CA7-AEFC-4979-BF0D-1ED1144DED36}" destId="{189B36AA-5D2C-4648-9B98-DFE2A4D47A4E}" srcOrd="0" destOrd="0" presId="urn:microsoft.com/office/officeart/2005/8/layout/pList1"/>
    <dgm:cxn modelId="{8B0CAE7C-D6F9-490F-9ED8-3500884F0BD0}" type="presOf" srcId="{2DABF679-0181-4AB8-8D1E-7DEABC693D0C}" destId="{591A2F4A-61BE-49A5-A009-3E78021C4D88}" srcOrd="0" destOrd="0" presId="urn:microsoft.com/office/officeart/2005/8/layout/pList1"/>
    <dgm:cxn modelId="{A1B10D16-3BBC-4C47-A557-C6F15D70A4CB}" srcId="{5359D23E-A152-45E5-8160-3318AD832285}" destId="{BBB5E381-01B2-4D7C-B69F-044F2513F6A6}" srcOrd="2" destOrd="0" parTransId="{6E815664-B154-48A4-939F-C643ED50B3A1}" sibTransId="{54F44AE2-0DE2-4EB2-AF00-DC5E8E29D507}"/>
    <dgm:cxn modelId="{39706D3F-738E-4BBE-9BC3-B634F3B44C96}" type="presOf" srcId="{BBB5E381-01B2-4D7C-B69F-044F2513F6A6}" destId="{7201F1CD-52A3-4F68-8D70-8170110DEF43}" srcOrd="0" destOrd="0" presId="urn:microsoft.com/office/officeart/2005/8/layout/pList1"/>
    <dgm:cxn modelId="{9FC88DF8-9EB5-40D1-8FF0-3E5A132B62D3}" srcId="{5359D23E-A152-45E5-8160-3318AD832285}" destId="{8D92C414-927E-46AB-ABEF-B275A60299B4}" srcOrd="5" destOrd="0" parTransId="{AEC9BEA1-64A4-4B64-8A30-684E346E65DF}" sibTransId="{A3A190CE-AC21-4DBA-B968-848D747144C8}"/>
    <dgm:cxn modelId="{C2E7FFB7-5015-4747-A00E-CCBE6F5A190D}" type="presOf" srcId="{54F44AE2-0DE2-4EB2-AF00-DC5E8E29D507}" destId="{A3164E59-59F6-485D-8954-BD1A64B33871}" srcOrd="0" destOrd="0" presId="urn:microsoft.com/office/officeart/2005/8/layout/pList1"/>
    <dgm:cxn modelId="{A9807660-6742-4F98-AD5A-F6E6E98DA354}" type="presOf" srcId="{23FA0DD3-132A-42C9-82F7-46B7CD695364}" destId="{BC766D8F-2A17-4130-BB15-C5B8760E5160}" srcOrd="0" destOrd="0" presId="urn:microsoft.com/office/officeart/2005/8/layout/pList1"/>
    <dgm:cxn modelId="{99E0F5AF-638D-46DE-9530-05819718168B}" type="presOf" srcId="{5359D23E-A152-45E5-8160-3318AD832285}" destId="{82EC193F-5F63-43AC-880B-806020AD7D89}" srcOrd="0" destOrd="0" presId="urn:microsoft.com/office/officeart/2005/8/layout/pList1"/>
    <dgm:cxn modelId="{5D7BE7E8-A17C-4B3A-B8EB-DEC0189834F3}" srcId="{5359D23E-A152-45E5-8160-3318AD832285}" destId="{A583CF11-127D-4D3B-82B6-B5D4EF6C9933}" srcOrd="3" destOrd="0" parTransId="{8EBC082F-AEB1-4612-B675-4467F3A6EF6B}" sibTransId="{75AA3B0D-4BCB-4414-AE6D-100489BF04B5}"/>
    <dgm:cxn modelId="{D5722D14-74AC-4A80-9553-49A9E5EA6490}" type="presOf" srcId="{737AE529-5CE8-4378-B252-54CF9FF16ABD}" destId="{76B1EE90-A715-4A26-80CD-65B608B4371B}" srcOrd="0" destOrd="0" presId="urn:microsoft.com/office/officeart/2005/8/layout/pList1"/>
    <dgm:cxn modelId="{3A8AB157-FDB9-483B-A2FC-DB8A780C1597}" type="presOf" srcId="{8D92C414-927E-46AB-ABEF-B275A60299B4}" destId="{3CD446ED-856B-4D82-A8F5-6018C0B90C9E}" srcOrd="0" destOrd="0" presId="urn:microsoft.com/office/officeart/2005/8/layout/pList1"/>
    <dgm:cxn modelId="{E24D1A9A-E0E0-48D3-B4F1-ABF9A9EA55AA}" srcId="{5359D23E-A152-45E5-8160-3318AD832285}" destId="{5FCEDFCF-F901-4AFB-9E30-18E62F82DEC8}" srcOrd="1" destOrd="0" parTransId="{7E2C182D-6697-4E09-86A1-EBCDE9CBD13C}" sibTransId="{F211A8D7-CE95-4735-8B08-FF85BF94C29A}"/>
    <dgm:cxn modelId="{2068E956-9DCA-4E97-B184-20EF6D918A91}" type="presOf" srcId="{A583CF11-127D-4D3B-82B6-B5D4EF6C9933}" destId="{973F7330-6A5F-44DB-8908-DAB617FAA5F8}" srcOrd="0" destOrd="0" presId="urn:microsoft.com/office/officeart/2005/8/layout/pList1"/>
    <dgm:cxn modelId="{6227F2BD-E7B4-4149-8C1B-BDE383948EE0}" srcId="{5359D23E-A152-45E5-8160-3318AD832285}" destId="{2DABF679-0181-4AB8-8D1E-7DEABC693D0C}" srcOrd="4" destOrd="0" parTransId="{11A80FD3-5614-4003-83B9-0139674C5F0A}" sibTransId="{737AE529-5CE8-4378-B252-54CF9FF16ABD}"/>
    <dgm:cxn modelId="{91AEFE16-C0FB-44CE-9547-C320097F08BE}" type="presOf" srcId="{75AA3B0D-4BCB-4414-AE6D-100489BF04B5}" destId="{6D727221-7C43-4510-A370-CE96AE12F246}" srcOrd="0" destOrd="0" presId="urn:microsoft.com/office/officeart/2005/8/layout/pList1"/>
    <dgm:cxn modelId="{A23A5885-A303-4EE2-895D-4702DAC88360}" type="presOf" srcId="{5FCEDFCF-F901-4AFB-9E30-18E62F82DEC8}" destId="{4823E60E-0DE6-495D-AFE2-5CEB2F32188A}" srcOrd="0" destOrd="0" presId="urn:microsoft.com/office/officeart/2005/8/layout/pList1"/>
    <dgm:cxn modelId="{A9B9A3FA-DD0C-42EE-9F13-686BA89A41FF}" type="presParOf" srcId="{82EC193F-5F63-43AC-880B-806020AD7D89}" destId="{B7441E09-715F-413C-A653-3C6C43AC2629}" srcOrd="0" destOrd="0" presId="urn:microsoft.com/office/officeart/2005/8/layout/pList1"/>
    <dgm:cxn modelId="{6F5C6C88-715B-4CDD-9441-7876AFD21BFC}" type="presParOf" srcId="{B7441E09-715F-413C-A653-3C6C43AC2629}" destId="{4667B655-46F1-4EA9-98D5-1D07FC5C3175}" srcOrd="0" destOrd="0" presId="urn:microsoft.com/office/officeart/2005/8/layout/pList1"/>
    <dgm:cxn modelId="{5B7DB725-6CCE-4AC1-A34E-6297C7EF8A65}" type="presParOf" srcId="{B7441E09-715F-413C-A653-3C6C43AC2629}" destId="{189B36AA-5D2C-4648-9B98-DFE2A4D47A4E}" srcOrd="1" destOrd="0" presId="urn:microsoft.com/office/officeart/2005/8/layout/pList1"/>
    <dgm:cxn modelId="{06329708-B623-4FC6-9C64-E02C3FFB838D}" type="presParOf" srcId="{82EC193F-5F63-43AC-880B-806020AD7D89}" destId="{BC766D8F-2A17-4130-BB15-C5B8760E5160}" srcOrd="1" destOrd="0" presId="urn:microsoft.com/office/officeart/2005/8/layout/pList1"/>
    <dgm:cxn modelId="{83908C0D-666E-42B9-9C3C-4B44D32CE3C0}" type="presParOf" srcId="{82EC193F-5F63-43AC-880B-806020AD7D89}" destId="{FA775C46-C564-47A6-A04D-E5D76ABBA050}" srcOrd="2" destOrd="0" presId="urn:microsoft.com/office/officeart/2005/8/layout/pList1"/>
    <dgm:cxn modelId="{433622A5-8825-47F5-B818-3AADC87C2004}" type="presParOf" srcId="{FA775C46-C564-47A6-A04D-E5D76ABBA050}" destId="{0F7C5EF1-8BBF-40BC-826C-EB14F06D73BC}" srcOrd="0" destOrd="0" presId="urn:microsoft.com/office/officeart/2005/8/layout/pList1"/>
    <dgm:cxn modelId="{4AE91C9C-67B7-4F90-8225-DD5EFB583915}" type="presParOf" srcId="{FA775C46-C564-47A6-A04D-E5D76ABBA050}" destId="{4823E60E-0DE6-495D-AFE2-5CEB2F32188A}" srcOrd="1" destOrd="0" presId="urn:microsoft.com/office/officeart/2005/8/layout/pList1"/>
    <dgm:cxn modelId="{7C32F4C9-B053-4AC1-926B-CBE9E964625F}" type="presParOf" srcId="{82EC193F-5F63-43AC-880B-806020AD7D89}" destId="{6D1E908F-31F0-4E06-8CBC-640FB8BD9269}" srcOrd="3" destOrd="0" presId="urn:microsoft.com/office/officeart/2005/8/layout/pList1"/>
    <dgm:cxn modelId="{BBCD3B56-DA2A-412A-B67D-9F8D4888861A}" type="presParOf" srcId="{82EC193F-5F63-43AC-880B-806020AD7D89}" destId="{3B7FEB01-2CCA-4034-A242-B9D1D1AA7401}" srcOrd="4" destOrd="0" presId="urn:microsoft.com/office/officeart/2005/8/layout/pList1"/>
    <dgm:cxn modelId="{1C7D6E51-0D5C-4720-A56F-757C990C2734}" type="presParOf" srcId="{3B7FEB01-2CCA-4034-A242-B9D1D1AA7401}" destId="{07DDBC57-415A-4F60-AFC2-A42076CF9382}" srcOrd="0" destOrd="0" presId="urn:microsoft.com/office/officeart/2005/8/layout/pList1"/>
    <dgm:cxn modelId="{1BB48216-528E-42BA-ACDD-89BE3FD891D9}" type="presParOf" srcId="{3B7FEB01-2CCA-4034-A242-B9D1D1AA7401}" destId="{7201F1CD-52A3-4F68-8D70-8170110DEF43}" srcOrd="1" destOrd="0" presId="urn:microsoft.com/office/officeart/2005/8/layout/pList1"/>
    <dgm:cxn modelId="{0328A0A1-BD8F-4F0D-8E6A-43537006576F}" type="presParOf" srcId="{82EC193F-5F63-43AC-880B-806020AD7D89}" destId="{A3164E59-59F6-485D-8954-BD1A64B33871}" srcOrd="5" destOrd="0" presId="urn:microsoft.com/office/officeart/2005/8/layout/pList1"/>
    <dgm:cxn modelId="{7026B868-0764-4763-8E43-7FD2F4C591F8}" type="presParOf" srcId="{82EC193F-5F63-43AC-880B-806020AD7D89}" destId="{96FE6503-4CDE-4427-8A17-86F4CFF374B9}" srcOrd="6" destOrd="0" presId="urn:microsoft.com/office/officeart/2005/8/layout/pList1"/>
    <dgm:cxn modelId="{F4D9E41E-4DA1-4594-84EE-FEA6B6B487B0}" type="presParOf" srcId="{96FE6503-4CDE-4427-8A17-86F4CFF374B9}" destId="{64F4DF12-9562-47D4-984C-9B7E24B872BD}" srcOrd="0" destOrd="0" presId="urn:microsoft.com/office/officeart/2005/8/layout/pList1"/>
    <dgm:cxn modelId="{83D818EF-E783-4896-B743-32C5E07C542E}" type="presParOf" srcId="{96FE6503-4CDE-4427-8A17-86F4CFF374B9}" destId="{973F7330-6A5F-44DB-8908-DAB617FAA5F8}" srcOrd="1" destOrd="0" presId="urn:microsoft.com/office/officeart/2005/8/layout/pList1"/>
    <dgm:cxn modelId="{2DB4CDA3-4B38-448A-B887-24AEE74EEB71}" type="presParOf" srcId="{82EC193F-5F63-43AC-880B-806020AD7D89}" destId="{6D727221-7C43-4510-A370-CE96AE12F246}" srcOrd="7" destOrd="0" presId="urn:microsoft.com/office/officeart/2005/8/layout/pList1"/>
    <dgm:cxn modelId="{CB398C45-9C2F-4397-AF21-1E3A9FC8CFA7}" type="presParOf" srcId="{82EC193F-5F63-43AC-880B-806020AD7D89}" destId="{2ADB1C92-E50E-4916-A8B5-71932E24838D}" srcOrd="8" destOrd="0" presId="urn:microsoft.com/office/officeart/2005/8/layout/pList1"/>
    <dgm:cxn modelId="{C9BD3FF0-A405-46C8-8DD4-BBD41746F796}" type="presParOf" srcId="{2ADB1C92-E50E-4916-A8B5-71932E24838D}" destId="{E9AD7484-BD02-4269-A920-4B824EE57709}" srcOrd="0" destOrd="0" presId="urn:microsoft.com/office/officeart/2005/8/layout/pList1"/>
    <dgm:cxn modelId="{AF68AB4A-CA33-44BA-9A6D-6DD0149A5AD1}" type="presParOf" srcId="{2ADB1C92-E50E-4916-A8B5-71932E24838D}" destId="{591A2F4A-61BE-49A5-A009-3E78021C4D88}" srcOrd="1" destOrd="0" presId="urn:microsoft.com/office/officeart/2005/8/layout/pList1"/>
    <dgm:cxn modelId="{93AA41E2-E3A1-4111-A4AE-2AACAE3C10FD}" type="presParOf" srcId="{82EC193F-5F63-43AC-880B-806020AD7D89}" destId="{76B1EE90-A715-4A26-80CD-65B608B4371B}" srcOrd="9" destOrd="0" presId="urn:microsoft.com/office/officeart/2005/8/layout/pList1"/>
    <dgm:cxn modelId="{AF87AABA-1B20-4F05-AF21-B7DE62CCA1AF}" type="presParOf" srcId="{82EC193F-5F63-43AC-880B-806020AD7D89}" destId="{CAB68ED2-241B-4FFD-8B67-E8F89898F187}" srcOrd="10" destOrd="0" presId="urn:microsoft.com/office/officeart/2005/8/layout/pList1"/>
    <dgm:cxn modelId="{21DCC550-8E31-49C9-97A6-856436731AB4}" type="presParOf" srcId="{CAB68ED2-241B-4FFD-8B67-E8F89898F187}" destId="{A97CDFE8-4A75-42DC-BC75-951FFB7FF46E}" srcOrd="0" destOrd="0" presId="urn:microsoft.com/office/officeart/2005/8/layout/pList1"/>
    <dgm:cxn modelId="{B10D3B3C-BE29-4500-AFA5-3DB54855F4A2}" type="presParOf" srcId="{CAB68ED2-241B-4FFD-8B67-E8F89898F187}" destId="{3CD446ED-856B-4D82-A8F5-6018C0B90C9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F8FC72D-C62D-4A28-A65E-923C2A36979B}" type="doc">
      <dgm:prSet loTypeId="urn:microsoft.com/office/officeart/2005/8/layout/l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6ED66F-FBC2-4AFA-8E4B-D653A23A2B80}">
      <dgm:prSet phldrT="[Text]"/>
      <dgm:spPr/>
      <dgm:t>
        <a:bodyPr/>
        <a:lstStyle/>
        <a:p>
          <a:r>
            <a:rPr lang="en-US" smtClean="0"/>
            <a:t>Fight deflation</a:t>
          </a:r>
          <a:endParaRPr lang="en-US" dirty="0"/>
        </a:p>
      </dgm:t>
    </dgm:pt>
    <dgm:pt modelId="{E6E00CA7-661D-4515-8572-AC8986354592}" type="parTrans" cxnId="{6AE9A5DF-E147-4B96-B250-045E28D7AF8B}">
      <dgm:prSet/>
      <dgm:spPr/>
      <dgm:t>
        <a:bodyPr/>
        <a:lstStyle/>
        <a:p>
          <a:endParaRPr lang="en-US"/>
        </a:p>
      </dgm:t>
    </dgm:pt>
    <dgm:pt modelId="{4607271D-C0BB-441F-BD31-62202A8601D0}" type="sibTrans" cxnId="{6AE9A5DF-E147-4B96-B250-045E28D7AF8B}">
      <dgm:prSet/>
      <dgm:spPr/>
      <dgm:t>
        <a:bodyPr/>
        <a:lstStyle/>
        <a:p>
          <a:endParaRPr lang="en-US"/>
        </a:p>
      </dgm:t>
    </dgm:pt>
    <dgm:pt modelId="{746B267E-E926-4931-9463-C08280E5E592}">
      <dgm:prSet phldrT="[Text]"/>
      <dgm:spPr/>
      <dgm:t>
        <a:bodyPr/>
        <a:lstStyle/>
        <a:p>
          <a:r>
            <a:rPr lang="en-US" smtClean="0"/>
            <a:t>Increase Money supply</a:t>
          </a:r>
          <a:endParaRPr lang="en-US" dirty="0"/>
        </a:p>
      </dgm:t>
    </dgm:pt>
    <dgm:pt modelId="{5D2F83D3-9D5C-4CBC-91B2-C542E97670BC}" type="parTrans" cxnId="{1A59C48C-6233-4CE4-936A-1597A5B28815}">
      <dgm:prSet/>
      <dgm:spPr/>
      <dgm:t>
        <a:bodyPr/>
        <a:lstStyle/>
        <a:p>
          <a:endParaRPr lang="en-US"/>
        </a:p>
      </dgm:t>
    </dgm:pt>
    <dgm:pt modelId="{0B5272F9-85DB-4BFB-90DE-89FC43048BE5}" type="sibTrans" cxnId="{1A59C48C-6233-4CE4-936A-1597A5B28815}">
      <dgm:prSet/>
      <dgm:spPr/>
      <dgm:t>
        <a:bodyPr/>
        <a:lstStyle/>
        <a:p>
          <a:endParaRPr lang="en-US"/>
        </a:p>
      </dgm:t>
    </dgm:pt>
    <dgm:pt modelId="{14DF2F1E-CD60-441E-AFB1-D46E843D78F8}">
      <dgm:prSet/>
      <dgm:spPr/>
      <dgm:t>
        <a:bodyPr/>
        <a:lstStyle/>
        <a:p>
          <a:r>
            <a:rPr lang="en-US" smtClean="0"/>
            <a:t>Easy Money policy</a:t>
          </a:r>
          <a:endParaRPr lang="en-US" dirty="0"/>
        </a:p>
      </dgm:t>
    </dgm:pt>
    <dgm:pt modelId="{7B41FEC8-D746-48E4-BB24-1238A4E2F4DD}" type="parTrans" cxnId="{12706A7D-27A9-4CC1-8218-DEE44F132E43}">
      <dgm:prSet/>
      <dgm:spPr/>
      <dgm:t>
        <a:bodyPr/>
        <a:lstStyle/>
        <a:p>
          <a:endParaRPr lang="en-US"/>
        </a:p>
      </dgm:t>
    </dgm:pt>
    <dgm:pt modelId="{DB94930D-7203-452F-BDDD-DD70EEA08B88}" type="sibTrans" cxnId="{12706A7D-27A9-4CC1-8218-DEE44F132E43}">
      <dgm:prSet/>
      <dgm:spPr/>
      <dgm:t>
        <a:bodyPr/>
        <a:lstStyle/>
        <a:p>
          <a:endParaRPr lang="en-US"/>
        </a:p>
      </dgm:t>
    </dgm:pt>
    <dgm:pt modelId="{E9F0C23F-4043-46CB-8E4F-413B712CA063}">
      <dgm:prSet/>
      <dgm:spPr/>
      <dgm:t>
        <a:bodyPr/>
        <a:lstStyle/>
        <a:p>
          <a:r>
            <a:rPr lang="en-US" dirty="0" smtClean="0"/>
            <a:t>Cheap money policy</a:t>
          </a:r>
          <a:endParaRPr lang="en-US" dirty="0"/>
        </a:p>
      </dgm:t>
    </dgm:pt>
    <dgm:pt modelId="{E860FAF4-0118-405F-B9C9-60F948282311}" type="parTrans" cxnId="{E3A03B5B-AC94-4849-906C-43746394DC97}">
      <dgm:prSet/>
      <dgm:spPr/>
      <dgm:t>
        <a:bodyPr/>
        <a:lstStyle/>
        <a:p>
          <a:endParaRPr lang="en-US"/>
        </a:p>
      </dgm:t>
    </dgm:pt>
    <dgm:pt modelId="{B5825C1E-AC1A-42F9-B3F3-EBFB1FE9BDE1}" type="sibTrans" cxnId="{E3A03B5B-AC94-4849-906C-43746394DC97}">
      <dgm:prSet/>
      <dgm:spPr/>
      <dgm:t>
        <a:bodyPr/>
        <a:lstStyle/>
        <a:p>
          <a:endParaRPr lang="en-US"/>
        </a:p>
      </dgm:t>
    </dgm:pt>
    <dgm:pt modelId="{030FA12A-67B8-41D9-8391-901ABF2F99A9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Fight inflation </a:t>
          </a:r>
          <a:endParaRPr lang="en-US" dirty="0"/>
        </a:p>
      </dgm:t>
    </dgm:pt>
    <dgm:pt modelId="{27899634-2A25-4F6F-9AA7-A1D50715EB36}" type="parTrans" cxnId="{364CC74D-ABA3-4380-8FBF-B009F59B7D08}">
      <dgm:prSet/>
      <dgm:spPr/>
      <dgm:t>
        <a:bodyPr/>
        <a:lstStyle/>
        <a:p>
          <a:endParaRPr lang="en-US"/>
        </a:p>
      </dgm:t>
    </dgm:pt>
    <dgm:pt modelId="{3453D7C7-E487-41C3-B60B-E25BD7C1B02F}" type="sibTrans" cxnId="{364CC74D-ABA3-4380-8FBF-B009F59B7D08}">
      <dgm:prSet/>
      <dgm:spPr/>
      <dgm:t>
        <a:bodyPr/>
        <a:lstStyle/>
        <a:p>
          <a:endParaRPr lang="en-US"/>
        </a:p>
      </dgm:t>
    </dgm:pt>
    <dgm:pt modelId="{39C8EDD9-5189-4213-B7EE-2F438F52D6B3}">
      <dgm:prSet phldrT="[Text]"/>
      <dgm:spPr/>
      <dgm:t>
        <a:bodyPr/>
        <a:lstStyle/>
        <a:p>
          <a:r>
            <a:rPr lang="en-US" dirty="0" smtClean="0"/>
            <a:t>Reduce Money supply</a:t>
          </a:r>
          <a:endParaRPr lang="en-US" dirty="0"/>
        </a:p>
      </dgm:t>
    </dgm:pt>
    <dgm:pt modelId="{63750AEE-3583-4DAB-BA62-011EAAAD5746}" type="parTrans" cxnId="{538AF4FC-D532-4ABC-A5F6-D21680422561}">
      <dgm:prSet/>
      <dgm:spPr/>
      <dgm:t>
        <a:bodyPr/>
        <a:lstStyle/>
        <a:p>
          <a:endParaRPr lang="en-US"/>
        </a:p>
      </dgm:t>
    </dgm:pt>
    <dgm:pt modelId="{E692D496-A04A-42BF-A3EA-6A35F3B4F98A}" type="sibTrans" cxnId="{538AF4FC-D532-4ABC-A5F6-D21680422561}">
      <dgm:prSet/>
      <dgm:spPr/>
      <dgm:t>
        <a:bodyPr/>
        <a:lstStyle/>
        <a:p>
          <a:endParaRPr lang="en-US"/>
        </a:p>
      </dgm:t>
    </dgm:pt>
    <dgm:pt modelId="{9A61D992-B440-45E6-B0A4-4848D7C56939}">
      <dgm:prSet/>
      <dgm:spPr/>
      <dgm:t>
        <a:bodyPr/>
        <a:lstStyle/>
        <a:p>
          <a:r>
            <a:rPr lang="en-US" dirty="0" smtClean="0"/>
            <a:t>Tight Money policy</a:t>
          </a:r>
        </a:p>
      </dgm:t>
    </dgm:pt>
    <dgm:pt modelId="{111B6D40-8598-4137-92BE-EF4BE8AEAB00}" type="parTrans" cxnId="{76ED3039-1A10-4164-A4F9-AB23942F9B90}">
      <dgm:prSet/>
      <dgm:spPr/>
      <dgm:t>
        <a:bodyPr/>
        <a:lstStyle/>
        <a:p>
          <a:endParaRPr lang="en-US"/>
        </a:p>
      </dgm:t>
    </dgm:pt>
    <dgm:pt modelId="{01676141-393C-4236-980C-9612F3EE1F47}" type="sibTrans" cxnId="{76ED3039-1A10-4164-A4F9-AB23942F9B90}">
      <dgm:prSet/>
      <dgm:spPr/>
      <dgm:t>
        <a:bodyPr/>
        <a:lstStyle/>
        <a:p>
          <a:endParaRPr lang="en-US"/>
        </a:p>
      </dgm:t>
    </dgm:pt>
    <dgm:pt modelId="{20D12427-C706-4DEC-870B-B8D9CB188590}">
      <dgm:prSet/>
      <dgm:spPr/>
      <dgm:t>
        <a:bodyPr/>
        <a:lstStyle/>
        <a:p>
          <a:r>
            <a:rPr lang="en-US" dirty="0" smtClean="0"/>
            <a:t>Dear money policy</a:t>
          </a:r>
          <a:endParaRPr lang="en-US" dirty="0"/>
        </a:p>
      </dgm:t>
    </dgm:pt>
    <dgm:pt modelId="{FA8416B7-5CD0-4E11-8660-2E847261D75F}" type="parTrans" cxnId="{61220DE1-38B5-4CDB-9314-695C0B2A8524}">
      <dgm:prSet/>
      <dgm:spPr/>
      <dgm:t>
        <a:bodyPr/>
        <a:lstStyle/>
        <a:p>
          <a:endParaRPr lang="en-US"/>
        </a:p>
      </dgm:t>
    </dgm:pt>
    <dgm:pt modelId="{0D051DA7-2F3B-430B-8E4D-BA27749DF837}" type="sibTrans" cxnId="{61220DE1-38B5-4CDB-9314-695C0B2A8524}">
      <dgm:prSet/>
      <dgm:spPr/>
      <dgm:t>
        <a:bodyPr/>
        <a:lstStyle/>
        <a:p>
          <a:endParaRPr lang="en-US"/>
        </a:p>
      </dgm:t>
    </dgm:pt>
    <dgm:pt modelId="{4DD06253-F7C4-4F3A-8C80-66E988759987}">
      <dgm:prSet/>
      <dgm:spPr/>
      <dgm:t>
        <a:bodyPr/>
        <a:lstStyle/>
        <a:p>
          <a:r>
            <a:rPr lang="en-US" dirty="0" smtClean="0"/>
            <a:t>Dovish Policy</a:t>
          </a:r>
          <a:endParaRPr lang="en-US" dirty="0"/>
        </a:p>
      </dgm:t>
    </dgm:pt>
    <dgm:pt modelId="{1862935F-88EE-4834-9C5E-E9C5F7BBA153}" type="parTrans" cxnId="{90D34FA8-91C1-4197-9C6D-00249C806FBA}">
      <dgm:prSet/>
      <dgm:spPr/>
      <dgm:t>
        <a:bodyPr/>
        <a:lstStyle/>
        <a:p>
          <a:endParaRPr lang="en-US"/>
        </a:p>
      </dgm:t>
    </dgm:pt>
    <dgm:pt modelId="{1087782F-6D18-405D-8EFB-67ED636F1082}" type="sibTrans" cxnId="{90D34FA8-91C1-4197-9C6D-00249C806FBA}">
      <dgm:prSet/>
      <dgm:spPr/>
      <dgm:t>
        <a:bodyPr/>
        <a:lstStyle/>
        <a:p>
          <a:endParaRPr lang="en-US"/>
        </a:p>
      </dgm:t>
    </dgm:pt>
    <dgm:pt modelId="{D11A2C32-F928-42DC-A947-36A12A7E0C89}">
      <dgm:prSet/>
      <dgm:spPr/>
      <dgm:t>
        <a:bodyPr/>
        <a:lstStyle/>
        <a:p>
          <a:r>
            <a:rPr lang="en-US" dirty="0" smtClean="0"/>
            <a:t>Hawkish Policy</a:t>
          </a:r>
          <a:endParaRPr lang="en-US" dirty="0"/>
        </a:p>
      </dgm:t>
    </dgm:pt>
    <dgm:pt modelId="{CB91304F-4712-4528-98D3-A1A675BE37C4}" type="parTrans" cxnId="{0BC03F94-F687-4AE3-A022-85A48B08C0A6}">
      <dgm:prSet/>
      <dgm:spPr/>
      <dgm:t>
        <a:bodyPr/>
        <a:lstStyle/>
        <a:p>
          <a:endParaRPr lang="en-US"/>
        </a:p>
      </dgm:t>
    </dgm:pt>
    <dgm:pt modelId="{9DD79017-974B-4BA1-A66A-9EBADDD88B51}" type="sibTrans" cxnId="{0BC03F94-F687-4AE3-A022-85A48B08C0A6}">
      <dgm:prSet/>
      <dgm:spPr/>
      <dgm:t>
        <a:bodyPr/>
        <a:lstStyle/>
        <a:p>
          <a:endParaRPr lang="en-US"/>
        </a:p>
      </dgm:t>
    </dgm:pt>
    <dgm:pt modelId="{1BD1779E-2D63-424C-B135-A04D837A478F}" type="pres">
      <dgm:prSet presAssocID="{0F8FC72D-C62D-4A28-A65E-923C2A36979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B600F6-DECC-41E0-B96E-F0970031375D}" type="pres">
      <dgm:prSet presAssocID="{B56ED66F-FBC2-4AFA-8E4B-D653A23A2B80}" presName="vertFlow" presStyleCnt="0"/>
      <dgm:spPr/>
      <dgm:t>
        <a:bodyPr/>
        <a:lstStyle/>
        <a:p>
          <a:endParaRPr lang="en-US"/>
        </a:p>
      </dgm:t>
    </dgm:pt>
    <dgm:pt modelId="{807D2C9E-FBCB-4992-8557-361E64EB7B82}" type="pres">
      <dgm:prSet presAssocID="{B56ED66F-FBC2-4AFA-8E4B-D653A23A2B80}" presName="header" presStyleLbl="node1" presStyleIdx="0" presStyleCnt="2"/>
      <dgm:spPr/>
      <dgm:t>
        <a:bodyPr/>
        <a:lstStyle/>
        <a:p>
          <a:endParaRPr lang="en-US"/>
        </a:p>
      </dgm:t>
    </dgm:pt>
    <dgm:pt modelId="{8C13D2EC-239A-44F6-88B8-ECF185A007F0}" type="pres">
      <dgm:prSet presAssocID="{5D2F83D3-9D5C-4CBC-91B2-C542E97670BC}" presName="parTrans" presStyleLbl="sibTrans2D1" presStyleIdx="0" presStyleCnt="8"/>
      <dgm:spPr/>
      <dgm:t>
        <a:bodyPr/>
        <a:lstStyle/>
        <a:p>
          <a:endParaRPr lang="en-US"/>
        </a:p>
      </dgm:t>
    </dgm:pt>
    <dgm:pt modelId="{3D371EFE-4D67-4BCE-9960-922ABE0C212F}" type="pres">
      <dgm:prSet presAssocID="{746B267E-E926-4931-9463-C08280E5E592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A293A-933C-4B24-B543-4367407DB559}" type="pres">
      <dgm:prSet presAssocID="{0B5272F9-85DB-4BFB-90DE-89FC43048BE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E54E870-D18B-4C7A-BB70-247A2680E3A7}" type="pres">
      <dgm:prSet presAssocID="{14DF2F1E-CD60-441E-AFB1-D46E843D78F8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6196B-F8D1-4FC8-B935-2652C430EB42}" type="pres">
      <dgm:prSet presAssocID="{DB94930D-7203-452F-BDDD-DD70EEA08B88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1A7463B-3B0A-4793-9350-CD78F2F18CA8}" type="pres">
      <dgm:prSet presAssocID="{E9F0C23F-4043-46CB-8E4F-413B712CA063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1E93B-ED89-4AE5-9772-F20BA4187770}" type="pres">
      <dgm:prSet presAssocID="{B5825C1E-AC1A-42F9-B3F3-EBFB1FE9BDE1}" presName="sibTrans" presStyleLbl="sibTrans2D1" presStyleIdx="3" presStyleCnt="8"/>
      <dgm:spPr/>
      <dgm:t>
        <a:bodyPr/>
        <a:lstStyle/>
        <a:p>
          <a:endParaRPr lang="en-US"/>
        </a:p>
      </dgm:t>
    </dgm:pt>
    <dgm:pt modelId="{2C425231-A4E1-4128-A923-A737F0BB65F9}" type="pres">
      <dgm:prSet presAssocID="{4DD06253-F7C4-4F3A-8C80-66E988759987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9AE1D-C542-4388-82FB-2F87DD6C28F0}" type="pres">
      <dgm:prSet presAssocID="{B56ED66F-FBC2-4AFA-8E4B-D653A23A2B80}" presName="hSp" presStyleCnt="0"/>
      <dgm:spPr/>
      <dgm:t>
        <a:bodyPr/>
        <a:lstStyle/>
        <a:p>
          <a:endParaRPr lang="en-US"/>
        </a:p>
      </dgm:t>
    </dgm:pt>
    <dgm:pt modelId="{16B51B9C-C1A4-450B-ACD0-8791857EDEEA}" type="pres">
      <dgm:prSet presAssocID="{030FA12A-67B8-41D9-8391-901ABF2F99A9}" presName="vertFlow" presStyleCnt="0"/>
      <dgm:spPr/>
      <dgm:t>
        <a:bodyPr/>
        <a:lstStyle/>
        <a:p>
          <a:endParaRPr lang="en-US"/>
        </a:p>
      </dgm:t>
    </dgm:pt>
    <dgm:pt modelId="{AF3D9688-3507-45B3-92FE-88B62AF77D2E}" type="pres">
      <dgm:prSet presAssocID="{030FA12A-67B8-41D9-8391-901ABF2F99A9}" presName="header" presStyleLbl="node1" presStyleIdx="1" presStyleCnt="2"/>
      <dgm:spPr/>
      <dgm:t>
        <a:bodyPr/>
        <a:lstStyle/>
        <a:p>
          <a:endParaRPr lang="en-US"/>
        </a:p>
      </dgm:t>
    </dgm:pt>
    <dgm:pt modelId="{8FF74515-4F7B-42F4-A449-8156745B6D06}" type="pres">
      <dgm:prSet presAssocID="{63750AEE-3583-4DAB-BA62-011EAAAD5746}" presName="parTrans" presStyleLbl="sibTrans2D1" presStyleIdx="4" presStyleCnt="8"/>
      <dgm:spPr/>
      <dgm:t>
        <a:bodyPr/>
        <a:lstStyle/>
        <a:p>
          <a:endParaRPr lang="en-US"/>
        </a:p>
      </dgm:t>
    </dgm:pt>
    <dgm:pt modelId="{7640F1E1-D042-47C9-A943-49D10984DCD9}" type="pres">
      <dgm:prSet presAssocID="{39C8EDD9-5189-4213-B7EE-2F438F52D6B3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D6031-6147-4188-B593-14278464BBD1}" type="pres">
      <dgm:prSet presAssocID="{E692D496-A04A-42BF-A3EA-6A35F3B4F98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1F7E9213-EF32-423F-98DE-99858F0254E2}" type="pres">
      <dgm:prSet presAssocID="{9A61D992-B440-45E6-B0A4-4848D7C56939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DF015-EE90-4D6F-B1B3-FD2E1F871DBA}" type="pres">
      <dgm:prSet presAssocID="{01676141-393C-4236-980C-9612F3EE1F47}" presName="sibTrans" presStyleLbl="sibTrans2D1" presStyleIdx="6" presStyleCnt="8"/>
      <dgm:spPr/>
      <dgm:t>
        <a:bodyPr/>
        <a:lstStyle/>
        <a:p>
          <a:endParaRPr lang="en-US"/>
        </a:p>
      </dgm:t>
    </dgm:pt>
    <dgm:pt modelId="{2CEFD251-9233-4A21-B703-BBA17AE65AD4}" type="pres">
      <dgm:prSet presAssocID="{20D12427-C706-4DEC-870B-B8D9CB188590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AAAA0-D5F6-43ED-A3D1-F5BB6B83F96D}" type="pres">
      <dgm:prSet presAssocID="{0D051DA7-2F3B-430B-8E4D-BA27749DF837}" presName="sibTrans" presStyleLbl="sibTrans2D1" presStyleIdx="7" presStyleCnt="8"/>
      <dgm:spPr/>
      <dgm:t>
        <a:bodyPr/>
        <a:lstStyle/>
        <a:p>
          <a:endParaRPr lang="en-US"/>
        </a:p>
      </dgm:t>
    </dgm:pt>
    <dgm:pt modelId="{790A032C-AB4A-4E65-B4C2-19D121F29185}" type="pres">
      <dgm:prSet presAssocID="{D11A2C32-F928-42DC-A947-36A12A7E0C89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C19DDD-6E06-47E8-B8BC-A0E7937C6D98}" type="presOf" srcId="{0D051DA7-2F3B-430B-8E4D-BA27749DF837}" destId="{6D3AAAA0-D5F6-43ED-A3D1-F5BB6B83F96D}" srcOrd="0" destOrd="0" presId="urn:microsoft.com/office/officeart/2005/8/layout/lProcess1"/>
    <dgm:cxn modelId="{7837EA8E-0BB2-49FB-9BC4-9D748226F9FD}" type="presOf" srcId="{B5825C1E-AC1A-42F9-B3F3-EBFB1FE9BDE1}" destId="{0A41E93B-ED89-4AE5-9772-F20BA4187770}" srcOrd="0" destOrd="0" presId="urn:microsoft.com/office/officeart/2005/8/layout/lProcess1"/>
    <dgm:cxn modelId="{4CD9F4DA-4D7D-4BEA-B92E-332E09FBEAE1}" type="presOf" srcId="{5D2F83D3-9D5C-4CBC-91B2-C542E97670BC}" destId="{8C13D2EC-239A-44F6-88B8-ECF185A007F0}" srcOrd="0" destOrd="0" presId="urn:microsoft.com/office/officeart/2005/8/layout/lProcess1"/>
    <dgm:cxn modelId="{FC541EFB-0428-4A70-A880-BAD39A50AB9F}" type="presOf" srcId="{39C8EDD9-5189-4213-B7EE-2F438F52D6B3}" destId="{7640F1E1-D042-47C9-A943-49D10984DCD9}" srcOrd="0" destOrd="0" presId="urn:microsoft.com/office/officeart/2005/8/layout/lProcess1"/>
    <dgm:cxn modelId="{B6A06EDA-FA35-422A-9D51-C048F294C20B}" type="presOf" srcId="{0B5272F9-85DB-4BFB-90DE-89FC43048BE5}" destId="{FBCA293A-933C-4B24-B543-4367407DB559}" srcOrd="0" destOrd="0" presId="urn:microsoft.com/office/officeart/2005/8/layout/lProcess1"/>
    <dgm:cxn modelId="{E8DDE837-D636-49FE-B811-4C284BDC35EA}" type="presOf" srcId="{01676141-393C-4236-980C-9612F3EE1F47}" destId="{1DEDF015-EE90-4D6F-B1B3-FD2E1F871DBA}" srcOrd="0" destOrd="0" presId="urn:microsoft.com/office/officeart/2005/8/layout/lProcess1"/>
    <dgm:cxn modelId="{B63CD9B4-B06A-4CEC-A450-CA7FB75AD376}" type="presOf" srcId="{4DD06253-F7C4-4F3A-8C80-66E988759987}" destId="{2C425231-A4E1-4128-A923-A737F0BB65F9}" srcOrd="0" destOrd="0" presId="urn:microsoft.com/office/officeart/2005/8/layout/lProcess1"/>
    <dgm:cxn modelId="{706A42E7-3924-45E1-AF8E-C90049EF9ECF}" type="presOf" srcId="{D11A2C32-F928-42DC-A947-36A12A7E0C89}" destId="{790A032C-AB4A-4E65-B4C2-19D121F29185}" srcOrd="0" destOrd="0" presId="urn:microsoft.com/office/officeart/2005/8/layout/lProcess1"/>
    <dgm:cxn modelId="{E3A03B5B-AC94-4849-906C-43746394DC97}" srcId="{B56ED66F-FBC2-4AFA-8E4B-D653A23A2B80}" destId="{E9F0C23F-4043-46CB-8E4F-413B712CA063}" srcOrd="2" destOrd="0" parTransId="{E860FAF4-0118-405F-B9C9-60F948282311}" sibTransId="{B5825C1E-AC1A-42F9-B3F3-EBFB1FE9BDE1}"/>
    <dgm:cxn modelId="{20ED7A9C-BCC4-4D36-8B8A-C5875C4B568A}" type="presOf" srcId="{B56ED66F-FBC2-4AFA-8E4B-D653A23A2B80}" destId="{807D2C9E-FBCB-4992-8557-361E64EB7B82}" srcOrd="0" destOrd="0" presId="urn:microsoft.com/office/officeart/2005/8/layout/lProcess1"/>
    <dgm:cxn modelId="{999E6C0D-FA5C-4543-BBE1-7C10AB1C2A37}" type="presOf" srcId="{0F8FC72D-C62D-4A28-A65E-923C2A36979B}" destId="{1BD1779E-2D63-424C-B135-A04D837A478F}" srcOrd="0" destOrd="0" presId="urn:microsoft.com/office/officeart/2005/8/layout/lProcess1"/>
    <dgm:cxn modelId="{4BD3CC26-D00A-470D-8047-EBBC60FA563C}" type="presOf" srcId="{030FA12A-67B8-41D9-8391-901ABF2F99A9}" destId="{AF3D9688-3507-45B3-92FE-88B62AF77D2E}" srcOrd="0" destOrd="0" presId="urn:microsoft.com/office/officeart/2005/8/layout/lProcess1"/>
    <dgm:cxn modelId="{76ED3039-1A10-4164-A4F9-AB23942F9B90}" srcId="{030FA12A-67B8-41D9-8391-901ABF2F99A9}" destId="{9A61D992-B440-45E6-B0A4-4848D7C56939}" srcOrd="1" destOrd="0" parTransId="{111B6D40-8598-4137-92BE-EF4BE8AEAB00}" sibTransId="{01676141-393C-4236-980C-9612F3EE1F47}"/>
    <dgm:cxn modelId="{0BC03F94-F687-4AE3-A022-85A48B08C0A6}" srcId="{030FA12A-67B8-41D9-8391-901ABF2F99A9}" destId="{D11A2C32-F928-42DC-A947-36A12A7E0C89}" srcOrd="3" destOrd="0" parTransId="{CB91304F-4712-4528-98D3-A1A675BE37C4}" sibTransId="{9DD79017-974B-4BA1-A66A-9EBADDD88B51}"/>
    <dgm:cxn modelId="{12706A7D-27A9-4CC1-8218-DEE44F132E43}" srcId="{B56ED66F-FBC2-4AFA-8E4B-D653A23A2B80}" destId="{14DF2F1E-CD60-441E-AFB1-D46E843D78F8}" srcOrd="1" destOrd="0" parTransId="{7B41FEC8-D746-48E4-BB24-1238A4E2F4DD}" sibTransId="{DB94930D-7203-452F-BDDD-DD70EEA08B88}"/>
    <dgm:cxn modelId="{6AE9A5DF-E147-4B96-B250-045E28D7AF8B}" srcId="{0F8FC72D-C62D-4A28-A65E-923C2A36979B}" destId="{B56ED66F-FBC2-4AFA-8E4B-D653A23A2B80}" srcOrd="0" destOrd="0" parTransId="{E6E00CA7-661D-4515-8572-AC8986354592}" sibTransId="{4607271D-C0BB-441F-BD31-62202A8601D0}"/>
    <dgm:cxn modelId="{1A59C48C-6233-4CE4-936A-1597A5B28815}" srcId="{B56ED66F-FBC2-4AFA-8E4B-D653A23A2B80}" destId="{746B267E-E926-4931-9463-C08280E5E592}" srcOrd="0" destOrd="0" parTransId="{5D2F83D3-9D5C-4CBC-91B2-C542E97670BC}" sibTransId="{0B5272F9-85DB-4BFB-90DE-89FC43048BE5}"/>
    <dgm:cxn modelId="{33027D57-B3CF-424E-B2A7-ABA381E12E54}" type="presOf" srcId="{DB94930D-7203-452F-BDDD-DD70EEA08B88}" destId="{AF16196B-F8D1-4FC8-B935-2652C430EB42}" srcOrd="0" destOrd="0" presId="urn:microsoft.com/office/officeart/2005/8/layout/lProcess1"/>
    <dgm:cxn modelId="{A8174CF6-4239-41A1-874E-98962236D9C8}" type="presOf" srcId="{E9F0C23F-4043-46CB-8E4F-413B712CA063}" destId="{41A7463B-3B0A-4793-9350-CD78F2F18CA8}" srcOrd="0" destOrd="0" presId="urn:microsoft.com/office/officeart/2005/8/layout/lProcess1"/>
    <dgm:cxn modelId="{61220DE1-38B5-4CDB-9314-695C0B2A8524}" srcId="{030FA12A-67B8-41D9-8391-901ABF2F99A9}" destId="{20D12427-C706-4DEC-870B-B8D9CB188590}" srcOrd="2" destOrd="0" parTransId="{FA8416B7-5CD0-4E11-8660-2E847261D75F}" sibTransId="{0D051DA7-2F3B-430B-8E4D-BA27749DF837}"/>
    <dgm:cxn modelId="{90D34FA8-91C1-4197-9C6D-00249C806FBA}" srcId="{B56ED66F-FBC2-4AFA-8E4B-D653A23A2B80}" destId="{4DD06253-F7C4-4F3A-8C80-66E988759987}" srcOrd="3" destOrd="0" parTransId="{1862935F-88EE-4834-9C5E-E9C5F7BBA153}" sibTransId="{1087782F-6D18-405D-8EFB-67ED636F1082}"/>
    <dgm:cxn modelId="{CBAF13D7-FC8B-4CBF-BA11-1B7A16952382}" type="presOf" srcId="{20D12427-C706-4DEC-870B-B8D9CB188590}" destId="{2CEFD251-9233-4A21-B703-BBA17AE65AD4}" srcOrd="0" destOrd="0" presId="urn:microsoft.com/office/officeart/2005/8/layout/lProcess1"/>
    <dgm:cxn modelId="{2B10B946-3475-4A93-92D9-37CDFA10798E}" type="presOf" srcId="{E692D496-A04A-42BF-A3EA-6A35F3B4F98A}" destId="{FB8D6031-6147-4188-B593-14278464BBD1}" srcOrd="0" destOrd="0" presId="urn:microsoft.com/office/officeart/2005/8/layout/lProcess1"/>
    <dgm:cxn modelId="{2B5027C2-27AB-4A95-8D0D-AF207BE8DAF0}" type="presOf" srcId="{9A61D992-B440-45E6-B0A4-4848D7C56939}" destId="{1F7E9213-EF32-423F-98DE-99858F0254E2}" srcOrd="0" destOrd="0" presId="urn:microsoft.com/office/officeart/2005/8/layout/lProcess1"/>
    <dgm:cxn modelId="{D70BF1CB-EE00-4393-8D5E-C8774CE42809}" type="presOf" srcId="{746B267E-E926-4931-9463-C08280E5E592}" destId="{3D371EFE-4D67-4BCE-9960-922ABE0C212F}" srcOrd="0" destOrd="0" presId="urn:microsoft.com/office/officeart/2005/8/layout/lProcess1"/>
    <dgm:cxn modelId="{364CC74D-ABA3-4380-8FBF-B009F59B7D08}" srcId="{0F8FC72D-C62D-4A28-A65E-923C2A36979B}" destId="{030FA12A-67B8-41D9-8391-901ABF2F99A9}" srcOrd="1" destOrd="0" parTransId="{27899634-2A25-4F6F-9AA7-A1D50715EB36}" sibTransId="{3453D7C7-E487-41C3-B60B-E25BD7C1B02F}"/>
    <dgm:cxn modelId="{F0B57DB5-0049-4E5D-BC36-932EDE659F65}" type="presOf" srcId="{14DF2F1E-CD60-441E-AFB1-D46E843D78F8}" destId="{EE54E870-D18B-4C7A-BB70-247A2680E3A7}" srcOrd="0" destOrd="0" presId="urn:microsoft.com/office/officeart/2005/8/layout/lProcess1"/>
    <dgm:cxn modelId="{538AF4FC-D532-4ABC-A5F6-D21680422561}" srcId="{030FA12A-67B8-41D9-8391-901ABF2F99A9}" destId="{39C8EDD9-5189-4213-B7EE-2F438F52D6B3}" srcOrd="0" destOrd="0" parTransId="{63750AEE-3583-4DAB-BA62-011EAAAD5746}" sibTransId="{E692D496-A04A-42BF-A3EA-6A35F3B4F98A}"/>
    <dgm:cxn modelId="{F17A7E2C-DDB1-4243-AFDB-64EAA39735DF}" type="presOf" srcId="{63750AEE-3583-4DAB-BA62-011EAAAD5746}" destId="{8FF74515-4F7B-42F4-A449-8156745B6D06}" srcOrd="0" destOrd="0" presId="urn:microsoft.com/office/officeart/2005/8/layout/lProcess1"/>
    <dgm:cxn modelId="{49160C8A-BA90-4AA2-898C-354FB6A921A3}" type="presParOf" srcId="{1BD1779E-2D63-424C-B135-A04D837A478F}" destId="{8FB600F6-DECC-41E0-B96E-F0970031375D}" srcOrd="0" destOrd="0" presId="urn:microsoft.com/office/officeart/2005/8/layout/lProcess1"/>
    <dgm:cxn modelId="{769ED0E1-3A2A-42C5-8866-3DB1ABF01043}" type="presParOf" srcId="{8FB600F6-DECC-41E0-B96E-F0970031375D}" destId="{807D2C9E-FBCB-4992-8557-361E64EB7B82}" srcOrd="0" destOrd="0" presId="urn:microsoft.com/office/officeart/2005/8/layout/lProcess1"/>
    <dgm:cxn modelId="{3B8A4514-2686-4F80-B89B-C261D62741B5}" type="presParOf" srcId="{8FB600F6-DECC-41E0-B96E-F0970031375D}" destId="{8C13D2EC-239A-44F6-88B8-ECF185A007F0}" srcOrd="1" destOrd="0" presId="urn:microsoft.com/office/officeart/2005/8/layout/lProcess1"/>
    <dgm:cxn modelId="{8A90DB7B-EE37-4C30-AD58-85759BD50A70}" type="presParOf" srcId="{8FB600F6-DECC-41E0-B96E-F0970031375D}" destId="{3D371EFE-4D67-4BCE-9960-922ABE0C212F}" srcOrd="2" destOrd="0" presId="urn:microsoft.com/office/officeart/2005/8/layout/lProcess1"/>
    <dgm:cxn modelId="{0915CEF5-B44F-4E6E-8255-8D33D0E6F33F}" type="presParOf" srcId="{8FB600F6-DECC-41E0-B96E-F0970031375D}" destId="{FBCA293A-933C-4B24-B543-4367407DB559}" srcOrd="3" destOrd="0" presId="urn:microsoft.com/office/officeart/2005/8/layout/lProcess1"/>
    <dgm:cxn modelId="{A0EBEB41-782E-4C2B-8EDE-425BFC6306E5}" type="presParOf" srcId="{8FB600F6-DECC-41E0-B96E-F0970031375D}" destId="{EE54E870-D18B-4C7A-BB70-247A2680E3A7}" srcOrd="4" destOrd="0" presId="urn:microsoft.com/office/officeart/2005/8/layout/lProcess1"/>
    <dgm:cxn modelId="{883D2386-1D22-4D50-8B64-2D400E855F68}" type="presParOf" srcId="{8FB600F6-DECC-41E0-B96E-F0970031375D}" destId="{AF16196B-F8D1-4FC8-B935-2652C430EB42}" srcOrd="5" destOrd="0" presId="urn:microsoft.com/office/officeart/2005/8/layout/lProcess1"/>
    <dgm:cxn modelId="{DA47E0DC-172F-4537-841D-3637611D9419}" type="presParOf" srcId="{8FB600F6-DECC-41E0-B96E-F0970031375D}" destId="{41A7463B-3B0A-4793-9350-CD78F2F18CA8}" srcOrd="6" destOrd="0" presId="urn:microsoft.com/office/officeart/2005/8/layout/lProcess1"/>
    <dgm:cxn modelId="{D1DAA67A-F259-4BF9-99CD-870C6BF5113E}" type="presParOf" srcId="{8FB600F6-DECC-41E0-B96E-F0970031375D}" destId="{0A41E93B-ED89-4AE5-9772-F20BA4187770}" srcOrd="7" destOrd="0" presId="urn:microsoft.com/office/officeart/2005/8/layout/lProcess1"/>
    <dgm:cxn modelId="{20035A34-832F-4790-94A2-8781857DC611}" type="presParOf" srcId="{8FB600F6-DECC-41E0-B96E-F0970031375D}" destId="{2C425231-A4E1-4128-A923-A737F0BB65F9}" srcOrd="8" destOrd="0" presId="urn:microsoft.com/office/officeart/2005/8/layout/lProcess1"/>
    <dgm:cxn modelId="{00664C1A-CF35-459C-819B-BAA560D1F2D8}" type="presParOf" srcId="{1BD1779E-2D63-424C-B135-A04D837A478F}" destId="{01C9AE1D-C542-4388-82FB-2F87DD6C28F0}" srcOrd="1" destOrd="0" presId="urn:microsoft.com/office/officeart/2005/8/layout/lProcess1"/>
    <dgm:cxn modelId="{12AB98B7-91E6-4A0B-A629-AA58CC0EFE87}" type="presParOf" srcId="{1BD1779E-2D63-424C-B135-A04D837A478F}" destId="{16B51B9C-C1A4-450B-ACD0-8791857EDEEA}" srcOrd="2" destOrd="0" presId="urn:microsoft.com/office/officeart/2005/8/layout/lProcess1"/>
    <dgm:cxn modelId="{11AD10C5-C5E6-495D-82AE-6D52AD75F836}" type="presParOf" srcId="{16B51B9C-C1A4-450B-ACD0-8791857EDEEA}" destId="{AF3D9688-3507-45B3-92FE-88B62AF77D2E}" srcOrd="0" destOrd="0" presId="urn:microsoft.com/office/officeart/2005/8/layout/lProcess1"/>
    <dgm:cxn modelId="{91A4B17E-C686-42C6-9AC4-45B9A7FB34AB}" type="presParOf" srcId="{16B51B9C-C1A4-450B-ACD0-8791857EDEEA}" destId="{8FF74515-4F7B-42F4-A449-8156745B6D06}" srcOrd="1" destOrd="0" presId="urn:microsoft.com/office/officeart/2005/8/layout/lProcess1"/>
    <dgm:cxn modelId="{50CD70E7-991A-41D3-BEEE-ECD82B988145}" type="presParOf" srcId="{16B51B9C-C1A4-450B-ACD0-8791857EDEEA}" destId="{7640F1E1-D042-47C9-A943-49D10984DCD9}" srcOrd="2" destOrd="0" presId="urn:microsoft.com/office/officeart/2005/8/layout/lProcess1"/>
    <dgm:cxn modelId="{7B8FCE1B-8289-4605-A09A-47DBCB3670A7}" type="presParOf" srcId="{16B51B9C-C1A4-450B-ACD0-8791857EDEEA}" destId="{FB8D6031-6147-4188-B593-14278464BBD1}" srcOrd="3" destOrd="0" presId="urn:microsoft.com/office/officeart/2005/8/layout/lProcess1"/>
    <dgm:cxn modelId="{6C47B41F-2F1E-4846-BC19-74D227AA83EC}" type="presParOf" srcId="{16B51B9C-C1A4-450B-ACD0-8791857EDEEA}" destId="{1F7E9213-EF32-423F-98DE-99858F0254E2}" srcOrd="4" destOrd="0" presId="urn:microsoft.com/office/officeart/2005/8/layout/lProcess1"/>
    <dgm:cxn modelId="{1A6526D0-7133-4267-843A-2498DB4102F1}" type="presParOf" srcId="{16B51B9C-C1A4-450B-ACD0-8791857EDEEA}" destId="{1DEDF015-EE90-4D6F-B1B3-FD2E1F871DBA}" srcOrd="5" destOrd="0" presId="urn:microsoft.com/office/officeart/2005/8/layout/lProcess1"/>
    <dgm:cxn modelId="{18C04712-1308-452C-AE6F-6DD9FC3572A6}" type="presParOf" srcId="{16B51B9C-C1A4-450B-ACD0-8791857EDEEA}" destId="{2CEFD251-9233-4A21-B703-BBA17AE65AD4}" srcOrd="6" destOrd="0" presId="urn:microsoft.com/office/officeart/2005/8/layout/lProcess1"/>
    <dgm:cxn modelId="{8B25CAF6-0CD5-4EAE-A550-A7A67F1EF425}" type="presParOf" srcId="{16B51B9C-C1A4-450B-ACD0-8791857EDEEA}" destId="{6D3AAAA0-D5F6-43ED-A3D1-F5BB6B83F96D}" srcOrd="7" destOrd="0" presId="urn:microsoft.com/office/officeart/2005/8/layout/lProcess1"/>
    <dgm:cxn modelId="{880707D8-0C66-4F04-9217-0F25910A0FB5}" type="presParOf" srcId="{16B51B9C-C1A4-450B-ACD0-8791857EDEEA}" destId="{790A032C-AB4A-4E65-B4C2-19D121F29185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4ADDA0E-C4D6-4F21-AD3D-5B8DD443C03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5EA7983-D22E-4322-AB39-1BDFC22805DA}">
      <dgm:prSet phldrT="[Text]"/>
      <dgm:spPr/>
      <dgm:t>
        <a:bodyPr/>
        <a:lstStyle/>
        <a:p>
          <a:r>
            <a:rPr lang="en-US" dirty="0" smtClean="0"/>
            <a:t>2%</a:t>
          </a:r>
          <a:endParaRPr lang="en-US" dirty="0"/>
        </a:p>
      </dgm:t>
    </dgm:pt>
    <dgm:pt modelId="{8BBCC4E3-7026-4C17-BC3A-5283E9F0DEA7}" type="parTrans" cxnId="{37D7193D-4E98-468A-AD02-E8AF3F01A989}">
      <dgm:prSet/>
      <dgm:spPr/>
      <dgm:t>
        <a:bodyPr/>
        <a:lstStyle/>
        <a:p>
          <a:endParaRPr lang="en-US"/>
        </a:p>
      </dgm:t>
    </dgm:pt>
    <dgm:pt modelId="{34C6225C-D5FA-41B5-8906-EAAE732A3485}" type="sibTrans" cxnId="{37D7193D-4E98-468A-AD02-E8AF3F01A989}">
      <dgm:prSet/>
      <dgm:spPr/>
      <dgm:t>
        <a:bodyPr/>
        <a:lstStyle/>
        <a:p>
          <a:endParaRPr lang="en-US"/>
        </a:p>
      </dgm:t>
    </dgm:pt>
    <dgm:pt modelId="{AB48BFB4-F2FA-4A00-B4A0-1B15ACE59941}">
      <dgm:prSet phldrT="[Text]"/>
      <dgm:spPr/>
      <dgm:t>
        <a:bodyPr/>
        <a:lstStyle/>
        <a:p>
          <a:r>
            <a:rPr lang="en-US" dirty="0" smtClean="0"/>
            <a:t>6%</a:t>
          </a:r>
          <a:endParaRPr lang="en-US" dirty="0"/>
        </a:p>
      </dgm:t>
    </dgm:pt>
    <dgm:pt modelId="{30596860-FBA3-4104-BF9A-9E77F86A0712}" type="parTrans" cxnId="{328E7E3E-4C96-47BF-B6BA-72DAC0EBAFA8}">
      <dgm:prSet/>
      <dgm:spPr/>
      <dgm:t>
        <a:bodyPr/>
        <a:lstStyle/>
        <a:p>
          <a:endParaRPr lang="en-US"/>
        </a:p>
      </dgm:t>
    </dgm:pt>
    <dgm:pt modelId="{63405597-F817-48C3-9B71-E91A5CD9EC5C}" type="sibTrans" cxnId="{328E7E3E-4C96-47BF-B6BA-72DAC0EBAFA8}">
      <dgm:prSet/>
      <dgm:spPr/>
      <dgm:t>
        <a:bodyPr/>
        <a:lstStyle/>
        <a:p>
          <a:endParaRPr lang="en-US"/>
        </a:p>
      </dgm:t>
    </dgm:pt>
    <dgm:pt modelId="{078EBF35-C541-44F8-B3F1-15A925BE49AD}">
      <dgm:prSet phldrT="[Text]"/>
      <dgm:spPr/>
      <dgm:t>
        <a:bodyPr/>
        <a:lstStyle/>
        <a:p>
          <a:r>
            <a:rPr lang="en-US" dirty="0" smtClean="0"/>
            <a:t>4%</a:t>
          </a:r>
          <a:endParaRPr lang="en-US" dirty="0"/>
        </a:p>
      </dgm:t>
    </dgm:pt>
    <dgm:pt modelId="{98D5C88D-A1BA-4571-9B67-498EE4D8CAAA}" type="parTrans" cxnId="{C4A35450-F87B-4BA8-8F11-ABF4E408A61A}">
      <dgm:prSet/>
      <dgm:spPr/>
      <dgm:t>
        <a:bodyPr/>
        <a:lstStyle/>
        <a:p>
          <a:endParaRPr lang="en-US"/>
        </a:p>
      </dgm:t>
    </dgm:pt>
    <dgm:pt modelId="{D5129221-70E6-40D2-B8E5-8F22BB8B64DA}" type="sibTrans" cxnId="{C4A35450-F87B-4BA8-8F11-ABF4E408A61A}">
      <dgm:prSet/>
      <dgm:spPr/>
      <dgm:t>
        <a:bodyPr/>
        <a:lstStyle/>
        <a:p>
          <a:endParaRPr lang="en-US"/>
        </a:p>
      </dgm:t>
    </dgm:pt>
    <dgm:pt modelId="{D80A0046-BBB9-4B45-8E00-318EFED72862}" type="pres">
      <dgm:prSet presAssocID="{84ADDA0E-C4D6-4F21-AD3D-5B8DD443C03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3572DF-71E3-4AE1-8C55-10694B15CB7A}" type="pres">
      <dgm:prSet presAssocID="{65EA7983-D22E-4322-AB39-1BDFC22805D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CE26D-BD64-401F-A17C-B0730CFA5705}" type="pres">
      <dgm:prSet presAssocID="{34C6225C-D5FA-41B5-8906-EAAE732A348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70A2510-C975-4796-8EF7-C2FCE679AD80}" type="pres">
      <dgm:prSet presAssocID="{34C6225C-D5FA-41B5-8906-EAAE732A348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5027884-A005-47A0-BA7F-6BAC63A50646}" type="pres">
      <dgm:prSet presAssocID="{078EBF35-C541-44F8-B3F1-15A925BE49A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724D3-ECFC-46DC-97A4-5A57E2B7E7CD}" type="pres">
      <dgm:prSet presAssocID="{D5129221-70E6-40D2-B8E5-8F22BB8B64DA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F68D4E1-B3D1-491F-A798-7ACBD9DF7CD7}" type="pres">
      <dgm:prSet presAssocID="{D5129221-70E6-40D2-B8E5-8F22BB8B64DA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D7A3FBDB-76D7-4EA6-9891-DC88D769DB57}" type="pres">
      <dgm:prSet presAssocID="{AB48BFB4-F2FA-4A00-B4A0-1B15ACE5994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D7193D-4E98-468A-AD02-E8AF3F01A989}" srcId="{84ADDA0E-C4D6-4F21-AD3D-5B8DD443C036}" destId="{65EA7983-D22E-4322-AB39-1BDFC22805DA}" srcOrd="0" destOrd="0" parTransId="{8BBCC4E3-7026-4C17-BC3A-5283E9F0DEA7}" sibTransId="{34C6225C-D5FA-41B5-8906-EAAE732A3485}"/>
    <dgm:cxn modelId="{B1CD2823-C3D5-4232-9877-2AC2C56DA670}" type="presOf" srcId="{65EA7983-D22E-4322-AB39-1BDFC22805DA}" destId="{033572DF-71E3-4AE1-8C55-10694B15CB7A}" srcOrd="0" destOrd="0" presId="urn:microsoft.com/office/officeart/2005/8/layout/process1"/>
    <dgm:cxn modelId="{25EE068C-E216-4B99-A9BF-96E746EDE3FF}" type="presOf" srcId="{AB48BFB4-F2FA-4A00-B4A0-1B15ACE59941}" destId="{D7A3FBDB-76D7-4EA6-9891-DC88D769DB57}" srcOrd="0" destOrd="0" presId="urn:microsoft.com/office/officeart/2005/8/layout/process1"/>
    <dgm:cxn modelId="{A2E2D538-0F68-4914-B199-EAB98D83D472}" type="presOf" srcId="{84ADDA0E-C4D6-4F21-AD3D-5B8DD443C036}" destId="{D80A0046-BBB9-4B45-8E00-318EFED72862}" srcOrd="0" destOrd="0" presId="urn:microsoft.com/office/officeart/2005/8/layout/process1"/>
    <dgm:cxn modelId="{B8150931-A8F9-43B4-804D-4FF180DDBDC4}" type="presOf" srcId="{D5129221-70E6-40D2-B8E5-8F22BB8B64DA}" destId="{15B724D3-ECFC-46DC-97A4-5A57E2B7E7CD}" srcOrd="0" destOrd="0" presId="urn:microsoft.com/office/officeart/2005/8/layout/process1"/>
    <dgm:cxn modelId="{328E7E3E-4C96-47BF-B6BA-72DAC0EBAFA8}" srcId="{84ADDA0E-C4D6-4F21-AD3D-5B8DD443C036}" destId="{AB48BFB4-F2FA-4A00-B4A0-1B15ACE59941}" srcOrd="2" destOrd="0" parTransId="{30596860-FBA3-4104-BF9A-9E77F86A0712}" sibTransId="{63405597-F817-48C3-9B71-E91A5CD9EC5C}"/>
    <dgm:cxn modelId="{E480F6EC-FBAE-44D6-A57C-BA35CCF6E3DE}" type="presOf" srcId="{D5129221-70E6-40D2-B8E5-8F22BB8B64DA}" destId="{EF68D4E1-B3D1-491F-A798-7ACBD9DF7CD7}" srcOrd="1" destOrd="0" presId="urn:microsoft.com/office/officeart/2005/8/layout/process1"/>
    <dgm:cxn modelId="{45ED1916-B1AF-4912-A55B-E9B39E1C1F7F}" type="presOf" srcId="{078EBF35-C541-44F8-B3F1-15A925BE49AD}" destId="{D5027884-A005-47A0-BA7F-6BAC63A50646}" srcOrd="0" destOrd="0" presId="urn:microsoft.com/office/officeart/2005/8/layout/process1"/>
    <dgm:cxn modelId="{B4A880E8-254C-4DAD-AAF0-6359D58FE505}" type="presOf" srcId="{34C6225C-D5FA-41B5-8906-EAAE732A3485}" destId="{170A2510-C975-4796-8EF7-C2FCE679AD80}" srcOrd="1" destOrd="0" presId="urn:microsoft.com/office/officeart/2005/8/layout/process1"/>
    <dgm:cxn modelId="{C4A35450-F87B-4BA8-8F11-ABF4E408A61A}" srcId="{84ADDA0E-C4D6-4F21-AD3D-5B8DD443C036}" destId="{078EBF35-C541-44F8-B3F1-15A925BE49AD}" srcOrd="1" destOrd="0" parTransId="{98D5C88D-A1BA-4571-9B67-498EE4D8CAAA}" sibTransId="{D5129221-70E6-40D2-B8E5-8F22BB8B64DA}"/>
    <dgm:cxn modelId="{09CD48F3-6B30-4EAE-A6E2-F299D00DCD3F}" type="presOf" srcId="{34C6225C-D5FA-41B5-8906-EAAE732A3485}" destId="{989CE26D-BD64-401F-A17C-B0730CFA5705}" srcOrd="0" destOrd="0" presId="urn:microsoft.com/office/officeart/2005/8/layout/process1"/>
    <dgm:cxn modelId="{14835E1C-4314-4309-BDC5-8FFDC745C6E9}" type="presParOf" srcId="{D80A0046-BBB9-4B45-8E00-318EFED72862}" destId="{033572DF-71E3-4AE1-8C55-10694B15CB7A}" srcOrd="0" destOrd="0" presId="urn:microsoft.com/office/officeart/2005/8/layout/process1"/>
    <dgm:cxn modelId="{B4D22908-95D8-4CEE-BAA0-EC42E3EAF5A7}" type="presParOf" srcId="{D80A0046-BBB9-4B45-8E00-318EFED72862}" destId="{989CE26D-BD64-401F-A17C-B0730CFA5705}" srcOrd="1" destOrd="0" presId="urn:microsoft.com/office/officeart/2005/8/layout/process1"/>
    <dgm:cxn modelId="{DE6121A3-BEF0-4F38-B064-9EF87980FFF3}" type="presParOf" srcId="{989CE26D-BD64-401F-A17C-B0730CFA5705}" destId="{170A2510-C975-4796-8EF7-C2FCE679AD80}" srcOrd="0" destOrd="0" presId="urn:microsoft.com/office/officeart/2005/8/layout/process1"/>
    <dgm:cxn modelId="{E3811140-A107-43AA-A6CA-9A96B680AC05}" type="presParOf" srcId="{D80A0046-BBB9-4B45-8E00-318EFED72862}" destId="{D5027884-A005-47A0-BA7F-6BAC63A50646}" srcOrd="2" destOrd="0" presId="urn:microsoft.com/office/officeart/2005/8/layout/process1"/>
    <dgm:cxn modelId="{0863F0E0-B82B-48B9-B286-1401DF4C6BA2}" type="presParOf" srcId="{D80A0046-BBB9-4B45-8E00-318EFED72862}" destId="{15B724D3-ECFC-46DC-97A4-5A57E2B7E7CD}" srcOrd="3" destOrd="0" presId="urn:microsoft.com/office/officeart/2005/8/layout/process1"/>
    <dgm:cxn modelId="{87433FF0-D332-4E42-8326-96C33DAB77B8}" type="presParOf" srcId="{15B724D3-ECFC-46DC-97A4-5A57E2B7E7CD}" destId="{EF68D4E1-B3D1-491F-A798-7ACBD9DF7CD7}" srcOrd="0" destOrd="0" presId="urn:microsoft.com/office/officeart/2005/8/layout/process1"/>
    <dgm:cxn modelId="{F17E7B4D-1443-44CF-A8FC-CD9D9B5465FE}" type="presParOf" srcId="{D80A0046-BBB9-4B45-8E00-318EFED72862}" destId="{D7A3FBDB-76D7-4EA6-9891-DC88D769DB5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5/8/layout/vList4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B5E7C52D-FAB4-42E9-9181-D662FC70933E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</dgm:t>
    </dgm:pt>
    <dgm:pt modelId="{F2FAA908-3CC4-464C-9B48-06F9D43E6EE2}" type="parTrans" cxnId="{672277AF-C84F-46EA-9A3A-436C105D3767}">
      <dgm:prSet/>
      <dgm:spPr/>
      <dgm:t>
        <a:bodyPr/>
        <a:lstStyle/>
        <a:p>
          <a:endParaRPr lang="en-US"/>
        </a:p>
      </dgm:t>
    </dgm:pt>
    <dgm:pt modelId="{21894302-E0C9-41C5-A053-FE2D55EA7939}" type="sibTrans" cxnId="{672277AF-C84F-46EA-9A3A-436C105D3767}">
      <dgm:prSet/>
      <dgm:spPr/>
      <dgm:t>
        <a:bodyPr/>
        <a:lstStyle/>
        <a:p>
          <a:endParaRPr lang="en-US"/>
        </a:p>
      </dgm:t>
    </dgm:pt>
    <dgm:pt modelId="{B339E8DF-D633-4DC0-BCE6-C05DB1510C5A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Ratios: </a:t>
          </a:r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SLR</a:t>
          </a:r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, CRR, incremental CRR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1F51839F-ADDB-49D9-81F8-E8263180A94A}" type="parTrans" cxnId="{2ED1558C-2094-425D-8594-DC652CD08396}">
      <dgm:prSet/>
      <dgm:spPr/>
      <dgm:t>
        <a:bodyPr/>
        <a:lstStyle/>
        <a:p>
          <a:endParaRPr lang="en-US"/>
        </a:p>
      </dgm:t>
    </dgm:pt>
    <dgm:pt modelId="{D09C590C-21D5-4555-A152-DF9A37A52F73}" type="sibTrans" cxnId="{2ED1558C-2094-425D-8594-DC652CD08396}">
      <dgm:prSet/>
      <dgm:spPr/>
      <dgm:t>
        <a:bodyPr/>
        <a:lstStyle/>
        <a:p>
          <a:endParaRPr lang="en-US"/>
        </a:p>
      </dgm:t>
    </dgm:pt>
    <dgm:pt modelId="{950B78CE-2D42-4270-B46F-F4322BB3D2F3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</a:t>
          </a: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requirement/ LTV </a:t>
          </a:r>
          <a:endParaRPr lang="en-US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FFB2C535-495F-4E56-8074-6DF28B634981}" type="parTrans" cxnId="{39FEDB97-651D-4C49-BCC3-39A605DE3B87}">
      <dgm:prSet/>
      <dgm:spPr/>
      <dgm:t>
        <a:bodyPr/>
        <a:lstStyle/>
        <a:p>
          <a:endParaRPr lang="en-US"/>
        </a:p>
      </dgm:t>
    </dgm:pt>
    <dgm:pt modelId="{DF984230-9065-493A-AC38-DA4E71BB9CAC}" type="sibTrans" cxnId="{39FEDB97-651D-4C49-BCC3-39A605DE3B87}">
      <dgm:prSet/>
      <dgm:spPr/>
      <dgm:t>
        <a:bodyPr/>
        <a:lstStyle/>
        <a:p>
          <a:endParaRPr lang="en-US"/>
        </a:p>
      </dgm:t>
    </dgm:pt>
    <dgm:pt modelId="{87E2BD46-0118-4A9E-BF97-62CB1CB78B93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518C1199-4B60-47B1-B9A9-46DADCE56080}" type="parTrans" cxnId="{8B935BC9-1F64-425E-8DD4-6D632D0CAC2C}">
      <dgm:prSet/>
      <dgm:spPr/>
      <dgm:t>
        <a:bodyPr/>
        <a:lstStyle/>
        <a:p>
          <a:endParaRPr lang="en-US"/>
        </a:p>
      </dgm:t>
    </dgm:pt>
    <dgm:pt modelId="{90BE34F8-41C8-4DCE-962F-F35EBDFFE7CF}" type="sibTrans" cxnId="{8B935BC9-1F64-425E-8DD4-6D632D0CAC2C}">
      <dgm:prSet/>
      <dgm:spPr/>
      <dgm:t>
        <a:bodyPr/>
        <a:lstStyle/>
        <a:p>
          <a:endParaRPr lang="en-US"/>
        </a:p>
      </dgm:t>
    </dgm:pt>
    <dgm:pt modelId="{CC0E054C-8032-4CD7-93EE-D175BBDAE787}">
      <dgm:prSet/>
      <dgm:spPr/>
      <dgm:t>
        <a:bodyPr/>
        <a:lstStyle/>
        <a:p>
          <a:pPr>
            <a:buNone/>
          </a:pPr>
          <a:r>
            <a:rPr lang="en-US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</dgm:t>
    </dgm:pt>
    <dgm:pt modelId="{C9EB398B-C7D8-4B76-9991-99D30B97A9FA}" type="parTrans" cxnId="{5B5334D7-49C6-4394-A3DC-41B0D387B10E}">
      <dgm:prSet/>
      <dgm:spPr/>
      <dgm:t>
        <a:bodyPr/>
        <a:lstStyle/>
        <a:p>
          <a:endParaRPr lang="en-US"/>
        </a:p>
      </dgm:t>
    </dgm:pt>
    <dgm:pt modelId="{1AF5AF3B-F168-4EB7-8A2B-C6AE0D8EE20D}" type="sibTrans" cxnId="{5B5334D7-49C6-4394-A3DC-41B0D387B10E}">
      <dgm:prSet/>
      <dgm:spPr/>
      <dgm:t>
        <a:bodyPr/>
        <a:lstStyle/>
        <a:p>
          <a:endParaRPr lang="en-US"/>
        </a:p>
      </dgm:t>
    </dgm:pt>
    <dgm:pt modelId="{683B50E7-23B1-46DA-892D-829A5D92590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</dgm:t>
    </dgm:pt>
    <dgm:pt modelId="{E925364C-5160-48C2-AA0E-9C1E649E9E3A}" type="parTrans" cxnId="{EE2201F1-8CC1-45EC-8394-3BAB010B903A}">
      <dgm:prSet/>
      <dgm:spPr/>
      <dgm:t>
        <a:bodyPr/>
        <a:lstStyle/>
        <a:p>
          <a:endParaRPr lang="en-US"/>
        </a:p>
      </dgm:t>
    </dgm:pt>
    <dgm:pt modelId="{DF51BA05-C15C-4C98-9B32-7077B4BE111F}" type="sibTrans" cxnId="{EE2201F1-8CC1-45EC-8394-3BAB010B903A}">
      <dgm:prSet/>
      <dgm:spPr/>
      <dgm:t>
        <a:bodyPr/>
        <a:lstStyle/>
        <a:p>
          <a:endParaRPr lang="en-US"/>
        </a:p>
      </dgm:t>
    </dgm:pt>
    <dgm:pt modelId="{403C6F33-E66A-4D60-B41A-9560CCD783A2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Credit ceiling &amp; </a:t>
          </a: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PSL</a:t>
          </a:r>
          <a:endParaRPr lang="en-US" strike="sng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8E2DA6EA-DE11-4D93-90B5-8834B9E33B1F}" type="parTrans" cxnId="{39441C47-F4B4-43AB-948F-526E6A7EAE4B}">
      <dgm:prSet/>
      <dgm:spPr/>
      <dgm:t>
        <a:bodyPr/>
        <a:lstStyle/>
        <a:p>
          <a:endParaRPr lang="en-US"/>
        </a:p>
      </dgm:t>
    </dgm:pt>
    <dgm:pt modelId="{8C31EC1F-B09C-4654-BF47-73D70228F3C3}" type="sibTrans" cxnId="{39441C47-F4B4-43AB-948F-526E6A7EAE4B}">
      <dgm:prSet/>
      <dgm:spPr/>
      <dgm:t>
        <a:bodyPr/>
        <a:lstStyle/>
        <a:p>
          <a:endParaRPr lang="en-US"/>
        </a:p>
      </dgm:t>
    </dgm:pt>
    <dgm:pt modelId="{66344C7F-285C-4A31-9902-B1CA856478A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</a:t>
          </a: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Suasion &amp; Direct Action</a:t>
          </a:r>
          <a:endParaRPr lang="en-US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358CEB49-DD83-4867-A357-1F91FE13DFD0}" type="parTrans" cxnId="{5893D3DD-5406-4FF3-81CA-DF42997CC7BD}">
      <dgm:prSet/>
      <dgm:spPr/>
      <dgm:t>
        <a:bodyPr/>
        <a:lstStyle/>
        <a:p>
          <a:endParaRPr lang="en-US"/>
        </a:p>
      </dgm:t>
    </dgm:pt>
    <dgm:pt modelId="{A56E6C66-8594-447C-86DB-74A08B67E640}" type="sibTrans" cxnId="{5893D3DD-5406-4FF3-81CA-DF42997CC7BD}">
      <dgm:prSet/>
      <dgm:spPr/>
      <dgm:t>
        <a:bodyPr/>
        <a:lstStyle/>
        <a:p>
          <a:endParaRPr lang="en-US"/>
        </a:p>
      </dgm:t>
    </dgm:pt>
    <dgm:pt modelId="{FD05ABBD-61DE-4149-AD3D-0508E55B898D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Review of last year’s Policies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2EA5D3B4-48F6-471F-B3F7-683D5EDB03AE}" type="parTrans" cxnId="{D287B6F4-D9AD-4D08-9C4B-8B3F4B016A8E}">
      <dgm:prSet/>
      <dgm:spPr/>
      <dgm:t>
        <a:bodyPr/>
        <a:lstStyle/>
        <a:p>
          <a:endParaRPr lang="en-US"/>
        </a:p>
      </dgm:t>
    </dgm:pt>
    <dgm:pt modelId="{F31B0D5D-A595-4425-90A3-BB0DD3BEA843}" type="sibTrans" cxnId="{D287B6F4-D9AD-4D08-9C4B-8B3F4B016A8E}">
      <dgm:prSet/>
      <dgm:spPr/>
      <dgm:t>
        <a:bodyPr/>
        <a:lstStyle/>
        <a:p>
          <a:endParaRPr lang="en-US"/>
        </a:p>
      </dgm:t>
    </dgm:pt>
    <dgm:pt modelId="{BE49013F-3FE3-47B4-891D-F63CD62B100D}" type="pres">
      <dgm:prSet presAssocID="{5266C817-9BD3-4039-9582-15A85EC2FBD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AC02FA-0017-4302-AD74-BBA9CB381CB7}" type="pres">
      <dgm:prSet presAssocID="{90C1CFE9-B1A6-4B2B-8238-CFCC25176E00}" presName="comp" presStyleCnt="0"/>
      <dgm:spPr/>
    </dgm:pt>
    <dgm:pt modelId="{7010B559-FB08-4893-B1DA-5F8BF00CF383}" type="pres">
      <dgm:prSet presAssocID="{90C1CFE9-B1A6-4B2B-8238-CFCC25176E00}" presName="box" presStyleLbl="node1" presStyleIdx="0" presStyleCnt="2" custScaleY="62920"/>
      <dgm:spPr/>
      <dgm:t>
        <a:bodyPr/>
        <a:lstStyle/>
        <a:p>
          <a:endParaRPr lang="en-US"/>
        </a:p>
      </dgm:t>
    </dgm:pt>
    <dgm:pt modelId="{1788DC5B-7106-4C6E-91A9-17F5C999B125}" type="pres">
      <dgm:prSet presAssocID="{90C1CFE9-B1A6-4B2B-8238-CFCC25176E00}" presName="img" presStyleLbl="fgImgPlace1" presStyleIdx="0" presStyleCnt="2" custScaleY="6431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5565C56-143A-4630-B476-DB52129771DB}" type="pres">
      <dgm:prSet presAssocID="{90C1CFE9-B1A6-4B2B-8238-CFCC25176E0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867E-848C-4080-ABF7-C6B818FCCE08}" type="pres">
      <dgm:prSet presAssocID="{DADDB62F-7D86-4DF7-9A71-F4730E23BB35}" presName="spacer" presStyleCnt="0"/>
      <dgm:spPr/>
    </dgm:pt>
    <dgm:pt modelId="{DCC65A68-1BD3-49F4-A0D8-636F38D23F68}" type="pres">
      <dgm:prSet presAssocID="{B5E7C52D-FAB4-42E9-9181-D662FC70933E}" presName="comp" presStyleCnt="0"/>
      <dgm:spPr/>
    </dgm:pt>
    <dgm:pt modelId="{839B7839-990A-43CC-A7E1-6883DC84DFE5}" type="pres">
      <dgm:prSet presAssocID="{B5E7C52D-FAB4-42E9-9181-D662FC70933E}" presName="box" presStyleLbl="node1" presStyleIdx="1" presStyleCnt="2" custScaleY="77827"/>
      <dgm:spPr/>
      <dgm:t>
        <a:bodyPr/>
        <a:lstStyle/>
        <a:p>
          <a:endParaRPr lang="en-US"/>
        </a:p>
      </dgm:t>
    </dgm:pt>
    <dgm:pt modelId="{0699BE69-639C-4ECE-B3BF-B56477592864}" type="pres">
      <dgm:prSet presAssocID="{B5E7C52D-FAB4-42E9-9181-D662FC70933E}" presName="img" presStyleLbl="fgImgPlace1" presStyleIdx="1" presStyleCnt="2" custScaleY="5080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7389BE-DC75-4EF3-BEA6-37D69BABEED5}" type="pres">
      <dgm:prSet presAssocID="{B5E7C52D-FAB4-42E9-9181-D662FC70933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441C47-F4B4-43AB-948F-526E6A7EAE4B}" srcId="{B5E7C52D-FAB4-42E9-9181-D662FC70933E}" destId="{403C6F33-E66A-4D60-B41A-9560CCD783A2}" srcOrd="2" destOrd="0" parTransId="{8E2DA6EA-DE11-4D93-90B5-8834B9E33B1F}" sibTransId="{8C31EC1F-B09C-4654-BF47-73D70228F3C3}"/>
    <dgm:cxn modelId="{A8237340-4DDE-4839-B34A-59CF1931C915}" type="presOf" srcId="{403C6F33-E66A-4D60-B41A-9560CCD783A2}" destId="{D47389BE-DC75-4EF3-BEA6-37D69BABEED5}" srcOrd="1" destOrd="3" presId="urn:microsoft.com/office/officeart/2005/8/layout/vList4"/>
    <dgm:cxn modelId="{86963B51-7F43-4617-BBC5-38E7317FBD16}" type="presOf" srcId="{5266C817-9BD3-4039-9582-15A85EC2FBD4}" destId="{BE49013F-3FE3-47B4-891D-F63CD62B100D}" srcOrd="0" destOrd="0" presId="urn:microsoft.com/office/officeart/2005/8/layout/vList4"/>
    <dgm:cxn modelId="{2ED1558C-2094-425D-8594-DC652CD08396}" srcId="{90C1CFE9-B1A6-4B2B-8238-CFCC25176E00}" destId="{B339E8DF-D633-4DC0-BCE6-C05DB1510C5A}" srcOrd="0" destOrd="0" parTransId="{1F51839F-ADDB-49D9-81F8-E8263180A94A}" sibTransId="{D09C590C-21D5-4555-A152-DF9A37A52F73}"/>
    <dgm:cxn modelId="{E511D65D-1FDB-487F-B64F-6C1E944E7433}" type="presOf" srcId="{B339E8DF-D633-4DC0-BCE6-C05DB1510C5A}" destId="{7010B559-FB08-4893-B1DA-5F8BF00CF383}" srcOrd="0" destOrd="1" presId="urn:microsoft.com/office/officeart/2005/8/layout/vList4"/>
    <dgm:cxn modelId="{F0A1F206-7116-4AE1-A175-292EDAD4B4B5}" type="presOf" srcId="{90C1CFE9-B1A6-4B2B-8238-CFCC25176E00}" destId="{85565C56-143A-4630-B476-DB52129771DB}" srcOrd="1" destOrd="0" presId="urn:microsoft.com/office/officeart/2005/8/layout/vList4"/>
    <dgm:cxn modelId="{8B935BC9-1F64-425E-8DD4-6D632D0CAC2C}" srcId="{90C1CFE9-B1A6-4B2B-8238-CFCC25176E00}" destId="{87E2BD46-0118-4A9E-BF97-62CB1CB78B93}" srcOrd="1" destOrd="0" parTransId="{518C1199-4B60-47B1-B9A9-46DADCE56080}" sibTransId="{90BE34F8-41C8-4DCE-962F-F35EBDFFE7CF}"/>
    <dgm:cxn modelId="{39FEDB97-651D-4C49-BCC3-39A605DE3B87}" srcId="{B5E7C52D-FAB4-42E9-9181-D662FC70933E}" destId="{950B78CE-2D42-4270-B46F-F4322BB3D2F3}" srcOrd="0" destOrd="0" parTransId="{FFB2C535-495F-4E56-8074-6DF28B634981}" sibTransId="{DF984230-9065-493A-AC38-DA4E71BB9CAC}"/>
    <dgm:cxn modelId="{D0308A2C-26B7-442F-A035-4624DF6D8FA6}" type="presOf" srcId="{87E2BD46-0118-4A9E-BF97-62CB1CB78B93}" destId="{85565C56-143A-4630-B476-DB52129771DB}" srcOrd="1" destOrd="2" presId="urn:microsoft.com/office/officeart/2005/8/layout/vList4"/>
    <dgm:cxn modelId="{5B5334D7-49C6-4394-A3DC-41B0D387B10E}" srcId="{90C1CFE9-B1A6-4B2B-8238-CFCC25176E00}" destId="{CC0E054C-8032-4CD7-93EE-D175BBDAE787}" srcOrd="2" destOrd="0" parTransId="{C9EB398B-C7D8-4B76-9991-99D30B97A9FA}" sibTransId="{1AF5AF3B-F168-4EB7-8A2B-C6AE0D8EE20D}"/>
    <dgm:cxn modelId="{28356D55-64F2-467D-9AA2-AA192806B894}" type="presOf" srcId="{B339E8DF-D633-4DC0-BCE6-C05DB1510C5A}" destId="{85565C56-143A-4630-B476-DB52129771DB}" srcOrd="1" destOrd="1" presId="urn:microsoft.com/office/officeart/2005/8/layout/vList4"/>
    <dgm:cxn modelId="{6844D1B2-1D56-4AB2-BB8D-C0257DBCE54D}" type="presOf" srcId="{FD05ABBD-61DE-4149-AD3D-0508E55B898D}" destId="{85565C56-143A-4630-B476-DB52129771DB}" srcOrd="1" destOrd="4" presId="urn:microsoft.com/office/officeart/2005/8/layout/vList4"/>
    <dgm:cxn modelId="{BAED2299-4C8E-438C-B847-4EA1536F1466}" type="presOf" srcId="{B5E7C52D-FAB4-42E9-9181-D662FC70933E}" destId="{839B7839-990A-43CC-A7E1-6883DC84DFE5}" srcOrd="0" destOrd="0" presId="urn:microsoft.com/office/officeart/2005/8/layout/vList4"/>
    <dgm:cxn modelId="{0159B9D4-0DE7-4FBA-8CC7-98E35AE47CA1}" type="presOf" srcId="{90C1CFE9-B1A6-4B2B-8238-CFCC25176E00}" destId="{7010B559-FB08-4893-B1DA-5F8BF00CF383}" srcOrd="0" destOrd="0" presId="urn:microsoft.com/office/officeart/2005/8/layout/vList4"/>
    <dgm:cxn modelId="{EE2201F1-8CC1-45EC-8394-3BAB010B903A}" srcId="{B5E7C52D-FAB4-42E9-9181-D662FC70933E}" destId="{683B50E7-23B1-46DA-892D-829A5D92590D}" srcOrd="1" destOrd="0" parTransId="{E925364C-5160-48C2-AA0E-9C1E649E9E3A}" sibTransId="{DF51BA05-C15C-4C98-9B32-7077B4BE111F}"/>
    <dgm:cxn modelId="{1242E106-2E9D-47F8-8F34-DDEDC53C2C8D}" type="presOf" srcId="{66344C7F-285C-4A31-9902-B1CA856478AD}" destId="{D47389BE-DC75-4EF3-BEA6-37D69BABEED5}" srcOrd="1" destOrd="4" presId="urn:microsoft.com/office/officeart/2005/8/layout/vList4"/>
    <dgm:cxn modelId="{2E465F54-22BD-4D6E-B436-5FD4BE42DBF8}" type="presOf" srcId="{CC0E054C-8032-4CD7-93EE-D175BBDAE787}" destId="{85565C56-143A-4630-B476-DB52129771DB}" srcOrd="1" destOrd="3" presId="urn:microsoft.com/office/officeart/2005/8/layout/vList4"/>
    <dgm:cxn modelId="{672277AF-C84F-46EA-9A3A-436C105D3767}" srcId="{5266C817-9BD3-4039-9582-15A85EC2FBD4}" destId="{B5E7C52D-FAB4-42E9-9181-D662FC70933E}" srcOrd="1" destOrd="0" parTransId="{F2FAA908-3CC4-464C-9B48-06F9D43E6EE2}" sibTransId="{21894302-E0C9-41C5-A053-FE2D55EA7939}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9D99D513-FE9B-409E-B6CA-F7F064F6655E}" type="presOf" srcId="{87E2BD46-0118-4A9E-BF97-62CB1CB78B93}" destId="{7010B559-FB08-4893-B1DA-5F8BF00CF383}" srcOrd="0" destOrd="2" presId="urn:microsoft.com/office/officeart/2005/8/layout/vList4"/>
    <dgm:cxn modelId="{518F35FA-43D0-4752-BB66-2F8D94AEE2B5}" type="presOf" srcId="{683B50E7-23B1-46DA-892D-829A5D92590D}" destId="{D47389BE-DC75-4EF3-BEA6-37D69BABEED5}" srcOrd="1" destOrd="2" presId="urn:microsoft.com/office/officeart/2005/8/layout/vList4"/>
    <dgm:cxn modelId="{49D0C786-D219-485B-B8D9-1B0DBAA1F2BF}" type="presOf" srcId="{FD05ABBD-61DE-4149-AD3D-0508E55B898D}" destId="{7010B559-FB08-4893-B1DA-5F8BF00CF383}" srcOrd="0" destOrd="4" presId="urn:microsoft.com/office/officeart/2005/8/layout/vList4"/>
    <dgm:cxn modelId="{5893D3DD-5406-4FF3-81CA-DF42997CC7BD}" srcId="{B5E7C52D-FAB4-42E9-9181-D662FC70933E}" destId="{66344C7F-285C-4A31-9902-B1CA856478AD}" srcOrd="3" destOrd="0" parTransId="{358CEB49-DD83-4867-A357-1F91FE13DFD0}" sibTransId="{A56E6C66-8594-447C-86DB-74A08B67E640}"/>
    <dgm:cxn modelId="{733E3118-A332-4557-8F34-B4D45B080497}" type="presOf" srcId="{403C6F33-E66A-4D60-B41A-9560CCD783A2}" destId="{839B7839-990A-43CC-A7E1-6883DC84DFE5}" srcOrd="0" destOrd="3" presId="urn:microsoft.com/office/officeart/2005/8/layout/vList4"/>
    <dgm:cxn modelId="{D287B6F4-D9AD-4D08-9C4B-8B3F4B016A8E}" srcId="{90C1CFE9-B1A6-4B2B-8238-CFCC25176E00}" destId="{FD05ABBD-61DE-4149-AD3D-0508E55B898D}" srcOrd="3" destOrd="0" parTransId="{2EA5D3B4-48F6-471F-B3F7-683D5EDB03AE}" sibTransId="{F31B0D5D-A595-4425-90A3-BB0DD3BEA843}"/>
    <dgm:cxn modelId="{BC5BF112-63D2-4BBC-9191-717748F944AA}" type="presOf" srcId="{B5E7C52D-FAB4-42E9-9181-D662FC70933E}" destId="{D47389BE-DC75-4EF3-BEA6-37D69BABEED5}" srcOrd="1" destOrd="0" presId="urn:microsoft.com/office/officeart/2005/8/layout/vList4"/>
    <dgm:cxn modelId="{7C660748-C440-4457-B4EC-646103D66D68}" type="presOf" srcId="{950B78CE-2D42-4270-B46F-F4322BB3D2F3}" destId="{D47389BE-DC75-4EF3-BEA6-37D69BABEED5}" srcOrd="1" destOrd="1" presId="urn:microsoft.com/office/officeart/2005/8/layout/vList4"/>
    <dgm:cxn modelId="{F980F573-2B49-4378-80E7-44DC95BD193F}" type="presOf" srcId="{683B50E7-23B1-46DA-892D-829A5D92590D}" destId="{839B7839-990A-43CC-A7E1-6883DC84DFE5}" srcOrd="0" destOrd="2" presId="urn:microsoft.com/office/officeart/2005/8/layout/vList4"/>
    <dgm:cxn modelId="{57108145-C773-41A2-BBD1-88EB320D6F09}" type="presOf" srcId="{66344C7F-285C-4A31-9902-B1CA856478AD}" destId="{839B7839-990A-43CC-A7E1-6883DC84DFE5}" srcOrd="0" destOrd="4" presId="urn:microsoft.com/office/officeart/2005/8/layout/vList4"/>
    <dgm:cxn modelId="{54AC2333-C122-49EC-B36C-CD8C50EB34D0}" type="presOf" srcId="{950B78CE-2D42-4270-B46F-F4322BB3D2F3}" destId="{839B7839-990A-43CC-A7E1-6883DC84DFE5}" srcOrd="0" destOrd="1" presId="urn:microsoft.com/office/officeart/2005/8/layout/vList4"/>
    <dgm:cxn modelId="{C764C31F-42C2-4784-9C57-B981E61941DE}" type="presOf" srcId="{CC0E054C-8032-4CD7-93EE-D175BBDAE787}" destId="{7010B559-FB08-4893-B1DA-5F8BF00CF383}" srcOrd="0" destOrd="3" presId="urn:microsoft.com/office/officeart/2005/8/layout/vList4"/>
    <dgm:cxn modelId="{23948379-9617-432D-82BB-6BC6AAC8ABAE}" type="presParOf" srcId="{BE49013F-3FE3-47B4-891D-F63CD62B100D}" destId="{7CAC02FA-0017-4302-AD74-BBA9CB381CB7}" srcOrd="0" destOrd="0" presId="urn:microsoft.com/office/officeart/2005/8/layout/vList4"/>
    <dgm:cxn modelId="{C639FBD5-0016-4BAF-8446-3FD5607B8FDF}" type="presParOf" srcId="{7CAC02FA-0017-4302-AD74-BBA9CB381CB7}" destId="{7010B559-FB08-4893-B1DA-5F8BF00CF383}" srcOrd="0" destOrd="0" presId="urn:microsoft.com/office/officeart/2005/8/layout/vList4"/>
    <dgm:cxn modelId="{14985770-2B09-4D50-9E60-58CC1345F01C}" type="presParOf" srcId="{7CAC02FA-0017-4302-AD74-BBA9CB381CB7}" destId="{1788DC5B-7106-4C6E-91A9-17F5C999B125}" srcOrd="1" destOrd="0" presId="urn:microsoft.com/office/officeart/2005/8/layout/vList4"/>
    <dgm:cxn modelId="{18656853-E506-41F6-A5A9-EFB6B240BB38}" type="presParOf" srcId="{7CAC02FA-0017-4302-AD74-BBA9CB381CB7}" destId="{85565C56-143A-4630-B476-DB52129771DB}" srcOrd="2" destOrd="0" presId="urn:microsoft.com/office/officeart/2005/8/layout/vList4"/>
    <dgm:cxn modelId="{B50B825A-FC40-4D1C-806B-DDD1A979DDDF}" type="presParOf" srcId="{BE49013F-3FE3-47B4-891D-F63CD62B100D}" destId="{4A3B867E-848C-4080-ABF7-C6B818FCCE08}" srcOrd="1" destOrd="0" presId="urn:microsoft.com/office/officeart/2005/8/layout/vList4"/>
    <dgm:cxn modelId="{E9CDB92F-8079-45FF-BF15-439FE2544B06}" type="presParOf" srcId="{BE49013F-3FE3-47B4-891D-F63CD62B100D}" destId="{DCC65A68-1BD3-49F4-A0D8-636F38D23F68}" srcOrd="2" destOrd="0" presId="urn:microsoft.com/office/officeart/2005/8/layout/vList4"/>
    <dgm:cxn modelId="{659740F8-0C9E-4154-88C1-471AC4F94D9C}" type="presParOf" srcId="{DCC65A68-1BD3-49F4-A0D8-636F38D23F68}" destId="{839B7839-990A-43CC-A7E1-6883DC84DFE5}" srcOrd="0" destOrd="0" presId="urn:microsoft.com/office/officeart/2005/8/layout/vList4"/>
    <dgm:cxn modelId="{D654F341-2FB3-4765-A4C7-3B18BF73217E}" type="presParOf" srcId="{DCC65A68-1BD3-49F4-A0D8-636F38D23F68}" destId="{0699BE69-639C-4ECE-B3BF-B56477592864}" srcOrd="1" destOrd="0" presId="urn:microsoft.com/office/officeart/2005/8/layout/vList4"/>
    <dgm:cxn modelId="{4883D152-3FB6-4133-B3BC-6AC4B9FD5689}" type="presParOf" srcId="{DCC65A68-1BD3-49F4-A0D8-636F38D23F68}" destId="{D47389BE-DC75-4EF3-BEA6-37D69BABEED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2E16F3-9920-445D-8A04-3D3A4A55B14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044EB5-5CA7-481C-88E9-5993338525DE}">
      <dgm:prSet phldrT="[Text]"/>
      <dgm:spPr/>
      <dgm:t>
        <a:bodyPr/>
        <a:lstStyle/>
        <a:p>
          <a:r>
            <a:rPr lang="en-US" dirty="0" smtClean="0"/>
            <a:t>Transaction motive</a:t>
          </a:r>
          <a:endParaRPr lang="en-US" dirty="0"/>
        </a:p>
      </dgm:t>
    </dgm:pt>
    <dgm:pt modelId="{71BD6934-B17D-44A9-82D2-136053DA1BA7}" type="parTrans" cxnId="{EC305900-91D8-42BD-AD78-E67B6A4948FF}">
      <dgm:prSet/>
      <dgm:spPr/>
      <dgm:t>
        <a:bodyPr/>
        <a:lstStyle/>
        <a:p>
          <a:endParaRPr lang="en-US"/>
        </a:p>
      </dgm:t>
    </dgm:pt>
    <dgm:pt modelId="{E62D4450-C70F-4A06-84E2-B2CEBAB0D138}" type="sibTrans" cxnId="{EC305900-91D8-42BD-AD78-E67B6A4948FF}">
      <dgm:prSet/>
      <dgm:spPr/>
      <dgm:t>
        <a:bodyPr/>
        <a:lstStyle/>
        <a:p>
          <a:endParaRPr lang="en-US"/>
        </a:p>
      </dgm:t>
    </dgm:pt>
    <dgm:pt modelId="{1F40112D-4B67-4678-BA10-318DBEAB5520}">
      <dgm:prSet phldrT="[Text]"/>
      <dgm:spPr/>
      <dgm:t>
        <a:bodyPr/>
        <a:lstStyle/>
        <a:p>
          <a:r>
            <a:rPr lang="en-US" dirty="0" smtClean="0"/>
            <a:t>Medium of exchange</a:t>
          </a:r>
          <a:endParaRPr lang="en-US" dirty="0"/>
        </a:p>
      </dgm:t>
    </dgm:pt>
    <dgm:pt modelId="{060A608E-2DA4-4164-953E-AB87D0659952}" type="parTrans" cxnId="{846EB0D2-CA46-49B3-BF75-BC2EE6FCD9C2}">
      <dgm:prSet/>
      <dgm:spPr/>
      <dgm:t>
        <a:bodyPr/>
        <a:lstStyle/>
        <a:p>
          <a:endParaRPr lang="en-US"/>
        </a:p>
      </dgm:t>
    </dgm:pt>
    <dgm:pt modelId="{CBC78C45-F36D-4C0E-B981-E528D7EDF6AD}" type="sibTrans" cxnId="{846EB0D2-CA46-49B3-BF75-BC2EE6FCD9C2}">
      <dgm:prSet/>
      <dgm:spPr/>
      <dgm:t>
        <a:bodyPr/>
        <a:lstStyle/>
        <a:p>
          <a:endParaRPr lang="en-US"/>
        </a:p>
      </dgm:t>
    </dgm:pt>
    <dgm:pt modelId="{F3A1080A-A76C-4143-8726-E03B141B6D54}">
      <dgm:prSet phldrT="[Text]"/>
      <dgm:spPr/>
      <dgm:t>
        <a:bodyPr/>
        <a:lstStyle/>
        <a:p>
          <a:r>
            <a:rPr lang="en-US" dirty="0" smtClean="0"/>
            <a:t>Precautionary motive</a:t>
          </a:r>
          <a:endParaRPr lang="en-US" dirty="0"/>
        </a:p>
      </dgm:t>
    </dgm:pt>
    <dgm:pt modelId="{9F136444-F713-4EF1-8E90-E135FEEE59F8}" type="parTrans" cxnId="{A2119A4E-1307-4C68-9660-2E5409064056}">
      <dgm:prSet/>
      <dgm:spPr/>
      <dgm:t>
        <a:bodyPr/>
        <a:lstStyle/>
        <a:p>
          <a:endParaRPr lang="en-US"/>
        </a:p>
      </dgm:t>
    </dgm:pt>
    <dgm:pt modelId="{725A7547-980B-4CB8-B3FD-DE3A58ED1E4D}" type="sibTrans" cxnId="{A2119A4E-1307-4C68-9660-2E5409064056}">
      <dgm:prSet/>
      <dgm:spPr/>
      <dgm:t>
        <a:bodyPr/>
        <a:lstStyle/>
        <a:p>
          <a:endParaRPr lang="en-US"/>
        </a:p>
      </dgm:t>
    </dgm:pt>
    <dgm:pt modelId="{4BFD5AF7-8E7F-485C-B68F-05E0D52EF21B}">
      <dgm:prSet phldrT="[Text]"/>
      <dgm:spPr/>
      <dgm:t>
        <a:bodyPr/>
        <a:lstStyle/>
        <a:p>
          <a:r>
            <a:rPr lang="en-US" dirty="0" smtClean="0"/>
            <a:t>Sudden Expenditure, impulsive purchase?</a:t>
          </a:r>
          <a:endParaRPr lang="en-US" dirty="0"/>
        </a:p>
      </dgm:t>
    </dgm:pt>
    <dgm:pt modelId="{58127C2E-CF53-49E3-9B12-BDFE92578100}" type="parTrans" cxnId="{09294504-DE9B-4E71-BE38-5AD50B098813}">
      <dgm:prSet/>
      <dgm:spPr/>
      <dgm:t>
        <a:bodyPr/>
        <a:lstStyle/>
        <a:p>
          <a:endParaRPr lang="en-US"/>
        </a:p>
      </dgm:t>
    </dgm:pt>
    <dgm:pt modelId="{95AAED48-851D-4AD5-8F1B-61FC7509493F}" type="sibTrans" cxnId="{09294504-DE9B-4E71-BE38-5AD50B098813}">
      <dgm:prSet/>
      <dgm:spPr/>
      <dgm:t>
        <a:bodyPr/>
        <a:lstStyle/>
        <a:p>
          <a:endParaRPr lang="en-US"/>
        </a:p>
      </dgm:t>
    </dgm:pt>
    <dgm:pt modelId="{DF5F4831-08E5-4107-9C7D-748349AFAB4E}">
      <dgm:prSet phldrT="[Text]"/>
      <dgm:spPr/>
      <dgm:t>
        <a:bodyPr/>
        <a:lstStyle/>
        <a:p>
          <a:r>
            <a:rPr lang="en-US" dirty="0" smtClean="0"/>
            <a:t>Perfectly liquid &gt;&gt; gold &gt;&gt; diamond &gt;&gt;house.</a:t>
          </a:r>
          <a:endParaRPr lang="en-US" dirty="0"/>
        </a:p>
      </dgm:t>
    </dgm:pt>
    <dgm:pt modelId="{A4D28894-DDAB-4420-A82F-FEB8253131A2}" type="parTrans" cxnId="{F09D6BF0-6AC7-48A1-A1AE-315F101FC156}">
      <dgm:prSet/>
      <dgm:spPr/>
      <dgm:t>
        <a:bodyPr/>
        <a:lstStyle/>
        <a:p>
          <a:endParaRPr lang="en-US"/>
        </a:p>
      </dgm:t>
    </dgm:pt>
    <dgm:pt modelId="{482F0377-61D6-41D6-BBE1-0CE0E46605A7}" type="sibTrans" cxnId="{F09D6BF0-6AC7-48A1-A1AE-315F101FC156}">
      <dgm:prSet/>
      <dgm:spPr/>
      <dgm:t>
        <a:bodyPr/>
        <a:lstStyle/>
        <a:p>
          <a:endParaRPr lang="en-US"/>
        </a:p>
      </dgm:t>
    </dgm:pt>
    <dgm:pt modelId="{8B39F229-531E-4DCA-8960-227E7B324F03}">
      <dgm:prSet phldrT="[Text]"/>
      <dgm:spPr/>
      <dgm:t>
        <a:bodyPr/>
        <a:lstStyle/>
        <a:p>
          <a:r>
            <a:rPr lang="en-US" dirty="0" smtClean="0"/>
            <a:t>Speculative motive (asset demand)</a:t>
          </a:r>
          <a:endParaRPr lang="en-US" dirty="0"/>
        </a:p>
      </dgm:t>
    </dgm:pt>
    <dgm:pt modelId="{3DC4D10C-3B34-45AA-850B-3615FC8484E8}" type="parTrans" cxnId="{658D3072-BB99-4593-BFEB-EC9A9571C499}">
      <dgm:prSet/>
      <dgm:spPr/>
      <dgm:t>
        <a:bodyPr/>
        <a:lstStyle/>
        <a:p>
          <a:endParaRPr lang="en-US"/>
        </a:p>
      </dgm:t>
    </dgm:pt>
    <dgm:pt modelId="{58F5F9C1-523A-4D74-BF3B-BDB3F2F523A9}" type="sibTrans" cxnId="{658D3072-BB99-4593-BFEB-EC9A9571C499}">
      <dgm:prSet/>
      <dgm:spPr/>
      <dgm:t>
        <a:bodyPr/>
        <a:lstStyle/>
        <a:p>
          <a:endParaRPr lang="en-US"/>
        </a:p>
      </dgm:t>
    </dgm:pt>
    <dgm:pt modelId="{DC0346CB-7868-4541-93F8-49FFA16D2CD8}">
      <dgm:prSet phldrT="[Text]"/>
      <dgm:spPr/>
      <dgm:t>
        <a:bodyPr/>
        <a:lstStyle/>
        <a:p>
          <a:r>
            <a:rPr lang="en-US" dirty="0" smtClean="0"/>
            <a:t>Waiting for bond/gold/land prices to fall,</a:t>
          </a:r>
          <a:endParaRPr lang="en-US" dirty="0"/>
        </a:p>
      </dgm:t>
    </dgm:pt>
    <dgm:pt modelId="{23418462-C6B2-4771-BC6C-553FE451B67C}" type="parTrans" cxnId="{153153BD-8458-4149-A222-6A433C9372F8}">
      <dgm:prSet/>
      <dgm:spPr/>
      <dgm:t>
        <a:bodyPr/>
        <a:lstStyle/>
        <a:p>
          <a:endParaRPr lang="en-US"/>
        </a:p>
      </dgm:t>
    </dgm:pt>
    <dgm:pt modelId="{FC363102-20E5-42FC-BB54-B99460D19D04}" type="sibTrans" cxnId="{153153BD-8458-4149-A222-6A433C9372F8}">
      <dgm:prSet/>
      <dgm:spPr/>
      <dgm:t>
        <a:bodyPr/>
        <a:lstStyle/>
        <a:p>
          <a:endParaRPr lang="en-US"/>
        </a:p>
      </dgm:t>
    </dgm:pt>
    <dgm:pt modelId="{1C31CE00-524A-4EBB-9EB6-887FB0FE2B6B}">
      <dgm:prSet phldrT="[Text]"/>
      <dgm:spPr/>
      <dgm:t>
        <a:bodyPr/>
        <a:lstStyle/>
        <a:p>
          <a:r>
            <a:rPr lang="en-US" dirty="0" smtClean="0"/>
            <a:t>Then I will use money to buy.</a:t>
          </a:r>
          <a:endParaRPr lang="en-US" dirty="0"/>
        </a:p>
      </dgm:t>
    </dgm:pt>
    <dgm:pt modelId="{7CC588A2-995F-4CCC-B2C7-B1B8F0B29EBC}" type="parTrans" cxnId="{7D1F03C0-4392-4B7D-9F3A-BB9EC86A44EB}">
      <dgm:prSet/>
      <dgm:spPr/>
      <dgm:t>
        <a:bodyPr/>
        <a:lstStyle/>
        <a:p>
          <a:endParaRPr lang="en-US"/>
        </a:p>
      </dgm:t>
    </dgm:pt>
    <dgm:pt modelId="{B838B02A-ACF0-4958-B064-D5C4E6838D2B}" type="sibTrans" cxnId="{7D1F03C0-4392-4B7D-9F3A-BB9EC86A44EB}">
      <dgm:prSet/>
      <dgm:spPr/>
      <dgm:t>
        <a:bodyPr/>
        <a:lstStyle/>
        <a:p>
          <a:endParaRPr lang="en-US"/>
        </a:p>
      </dgm:t>
    </dgm:pt>
    <dgm:pt modelId="{831D6B0C-FB99-474F-9C92-AE01CE0714BD}" type="pres">
      <dgm:prSet presAssocID="{332E16F3-9920-445D-8A04-3D3A4A55B14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FF5CEC-3DFF-4A32-AEBD-00AF2D6C25FD}" type="pres">
      <dgm:prSet presAssocID="{BE044EB5-5CA7-481C-88E9-5993338525DE}" presName="comp" presStyleCnt="0"/>
      <dgm:spPr/>
    </dgm:pt>
    <dgm:pt modelId="{81533A25-865A-49BF-B6EC-F46CE3D663DE}" type="pres">
      <dgm:prSet presAssocID="{BE044EB5-5CA7-481C-88E9-5993338525DE}" presName="box" presStyleLbl="node1" presStyleIdx="0" presStyleCnt="3"/>
      <dgm:spPr/>
      <dgm:t>
        <a:bodyPr/>
        <a:lstStyle/>
        <a:p>
          <a:endParaRPr lang="en-US"/>
        </a:p>
      </dgm:t>
    </dgm:pt>
    <dgm:pt modelId="{5011DD41-1C0E-4E54-A515-C2A143703A1C}" type="pres">
      <dgm:prSet presAssocID="{BE044EB5-5CA7-481C-88E9-5993338525DE}" presName="img" presStyleLbl="fgImgPlace1" presStyleIdx="0" presStyleCnt="3" custScaleX="90029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E70F7-6774-45C7-9700-F087C58EB689}" type="pres">
      <dgm:prSet presAssocID="{BE044EB5-5CA7-481C-88E9-5993338525D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900226-89C6-4483-912C-AF03E8EA7E2F}" type="pres">
      <dgm:prSet presAssocID="{E62D4450-C70F-4A06-84E2-B2CEBAB0D138}" presName="spacer" presStyleCnt="0"/>
      <dgm:spPr/>
    </dgm:pt>
    <dgm:pt modelId="{30E6547C-2A7A-46E2-BE3C-BBFF61B919DB}" type="pres">
      <dgm:prSet presAssocID="{F3A1080A-A76C-4143-8726-E03B141B6D54}" presName="comp" presStyleCnt="0"/>
      <dgm:spPr/>
    </dgm:pt>
    <dgm:pt modelId="{D121471A-BB8C-41BD-8921-F673D16C7042}" type="pres">
      <dgm:prSet presAssocID="{F3A1080A-A76C-4143-8726-E03B141B6D54}" presName="box" presStyleLbl="node1" presStyleIdx="1" presStyleCnt="3"/>
      <dgm:spPr/>
      <dgm:t>
        <a:bodyPr/>
        <a:lstStyle/>
        <a:p>
          <a:endParaRPr lang="en-US"/>
        </a:p>
      </dgm:t>
    </dgm:pt>
    <dgm:pt modelId="{BEDE60BA-4C05-4F9A-BE6A-BDE6FD65ECE4}" type="pres">
      <dgm:prSet presAssocID="{F3A1080A-A76C-4143-8726-E03B141B6D54}" presName="img" presStyleLbl="fgImgPlace1" presStyleIdx="1" presStyleCnt="3" custScaleX="8621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1196816-0581-4740-AE21-ABA4FCB82CD5}" type="pres">
      <dgm:prSet presAssocID="{F3A1080A-A76C-4143-8726-E03B141B6D5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C4171-3963-488A-96B6-41881CBFD519}" type="pres">
      <dgm:prSet presAssocID="{725A7547-980B-4CB8-B3FD-DE3A58ED1E4D}" presName="spacer" presStyleCnt="0"/>
      <dgm:spPr/>
    </dgm:pt>
    <dgm:pt modelId="{AFEF45E5-7414-48D0-9989-DE6DD7A68A03}" type="pres">
      <dgm:prSet presAssocID="{8B39F229-531E-4DCA-8960-227E7B324F03}" presName="comp" presStyleCnt="0"/>
      <dgm:spPr/>
    </dgm:pt>
    <dgm:pt modelId="{DE1C0158-D614-4F38-995C-51A3E88BFB2B}" type="pres">
      <dgm:prSet presAssocID="{8B39F229-531E-4DCA-8960-227E7B324F03}" presName="box" presStyleLbl="node1" presStyleIdx="2" presStyleCnt="3"/>
      <dgm:spPr/>
      <dgm:t>
        <a:bodyPr/>
        <a:lstStyle/>
        <a:p>
          <a:endParaRPr lang="en-US"/>
        </a:p>
      </dgm:t>
    </dgm:pt>
    <dgm:pt modelId="{8466EAC8-91A2-44EE-B967-3FD14ECA3E45}" type="pres">
      <dgm:prSet presAssocID="{8B39F229-531E-4DCA-8960-227E7B324F03}" presName="img" presStyleLbl="fgImgPlace1" presStyleIdx="2" presStyleCnt="3" custScaleY="8134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91464CC-3C05-48D4-B1F3-9D6B099A0D4A}" type="pres">
      <dgm:prSet presAssocID="{8B39F229-531E-4DCA-8960-227E7B324F03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F3B04-F3E1-4086-9D21-AE452267E51D}" type="presOf" srcId="{8B39F229-531E-4DCA-8960-227E7B324F03}" destId="{DE1C0158-D614-4F38-995C-51A3E88BFB2B}" srcOrd="0" destOrd="0" presId="urn:microsoft.com/office/officeart/2005/8/layout/vList4"/>
    <dgm:cxn modelId="{09294504-DE9B-4E71-BE38-5AD50B098813}" srcId="{F3A1080A-A76C-4143-8726-E03B141B6D54}" destId="{4BFD5AF7-8E7F-485C-B68F-05E0D52EF21B}" srcOrd="0" destOrd="0" parTransId="{58127C2E-CF53-49E3-9B12-BDFE92578100}" sibTransId="{95AAED48-851D-4AD5-8F1B-61FC7509493F}"/>
    <dgm:cxn modelId="{F9A45D69-9C35-461C-8AEA-4944E3A16DAF}" type="presOf" srcId="{1F40112D-4B67-4678-BA10-318DBEAB5520}" destId="{BC9E70F7-6774-45C7-9700-F087C58EB689}" srcOrd="1" destOrd="1" presId="urn:microsoft.com/office/officeart/2005/8/layout/vList4"/>
    <dgm:cxn modelId="{BB2E89AA-38C2-4746-B26A-470A27DA0090}" type="presOf" srcId="{DC0346CB-7868-4541-93F8-49FFA16D2CD8}" destId="{491464CC-3C05-48D4-B1F3-9D6B099A0D4A}" srcOrd="1" destOrd="1" presId="urn:microsoft.com/office/officeart/2005/8/layout/vList4"/>
    <dgm:cxn modelId="{296F7CDE-BDBF-445E-B431-FE7D2059E009}" type="presOf" srcId="{DC0346CB-7868-4541-93F8-49FFA16D2CD8}" destId="{DE1C0158-D614-4F38-995C-51A3E88BFB2B}" srcOrd="0" destOrd="1" presId="urn:microsoft.com/office/officeart/2005/8/layout/vList4"/>
    <dgm:cxn modelId="{A2119A4E-1307-4C68-9660-2E5409064056}" srcId="{332E16F3-9920-445D-8A04-3D3A4A55B14E}" destId="{F3A1080A-A76C-4143-8726-E03B141B6D54}" srcOrd="1" destOrd="0" parTransId="{9F136444-F713-4EF1-8E90-E135FEEE59F8}" sibTransId="{725A7547-980B-4CB8-B3FD-DE3A58ED1E4D}"/>
    <dgm:cxn modelId="{153153BD-8458-4149-A222-6A433C9372F8}" srcId="{8B39F229-531E-4DCA-8960-227E7B324F03}" destId="{DC0346CB-7868-4541-93F8-49FFA16D2CD8}" srcOrd="0" destOrd="0" parTransId="{23418462-C6B2-4771-BC6C-553FE451B67C}" sibTransId="{FC363102-20E5-42FC-BB54-B99460D19D04}"/>
    <dgm:cxn modelId="{02D21025-A60D-4025-9984-93C413EE3852}" type="presOf" srcId="{332E16F3-9920-445D-8A04-3D3A4A55B14E}" destId="{831D6B0C-FB99-474F-9C92-AE01CE0714BD}" srcOrd="0" destOrd="0" presId="urn:microsoft.com/office/officeart/2005/8/layout/vList4"/>
    <dgm:cxn modelId="{9BB6E6AB-4990-4CD0-9183-821AA9F20007}" type="presOf" srcId="{BE044EB5-5CA7-481C-88E9-5993338525DE}" destId="{BC9E70F7-6774-45C7-9700-F087C58EB689}" srcOrd="1" destOrd="0" presId="urn:microsoft.com/office/officeart/2005/8/layout/vList4"/>
    <dgm:cxn modelId="{846EB0D2-CA46-49B3-BF75-BC2EE6FCD9C2}" srcId="{BE044EB5-5CA7-481C-88E9-5993338525DE}" destId="{1F40112D-4B67-4678-BA10-318DBEAB5520}" srcOrd="0" destOrd="0" parTransId="{060A608E-2DA4-4164-953E-AB87D0659952}" sibTransId="{CBC78C45-F36D-4C0E-B981-E528D7EDF6AD}"/>
    <dgm:cxn modelId="{EC305900-91D8-42BD-AD78-E67B6A4948FF}" srcId="{332E16F3-9920-445D-8A04-3D3A4A55B14E}" destId="{BE044EB5-5CA7-481C-88E9-5993338525DE}" srcOrd="0" destOrd="0" parTransId="{71BD6934-B17D-44A9-82D2-136053DA1BA7}" sibTransId="{E62D4450-C70F-4A06-84E2-B2CEBAB0D138}"/>
    <dgm:cxn modelId="{1BBD7C9F-C6AE-4EE3-BF03-7F0E75CE2F38}" type="presOf" srcId="{4BFD5AF7-8E7F-485C-B68F-05E0D52EF21B}" destId="{D121471A-BB8C-41BD-8921-F673D16C7042}" srcOrd="0" destOrd="1" presId="urn:microsoft.com/office/officeart/2005/8/layout/vList4"/>
    <dgm:cxn modelId="{A9CA7D2B-9489-427A-B992-EADF94BE6E6D}" type="presOf" srcId="{1C31CE00-524A-4EBB-9EB6-887FB0FE2B6B}" destId="{491464CC-3C05-48D4-B1F3-9D6B099A0D4A}" srcOrd="1" destOrd="2" presId="urn:microsoft.com/office/officeart/2005/8/layout/vList4"/>
    <dgm:cxn modelId="{F09D6BF0-6AC7-48A1-A1AE-315F101FC156}" srcId="{F3A1080A-A76C-4143-8726-E03B141B6D54}" destId="{DF5F4831-08E5-4107-9C7D-748349AFAB4E}" srcOrd="1" destOrd="0" parTransId="{A4D28894-DDAB-4420-A82F-FEB8253131A2}" sibTransId="{482F0377-61D6-41D6-BBE1-0CE0E46605A7}"/>
    <dgm:cxn modelId="{7272A932-83CB-485D-8AA5-B515DECDC848}" type="presOf" srcId="{4BFD5AF7-8E7F-485C-B68F-05E0D52EF21B}" destId="{31196816-0581-4740-AE21-ABA4FCB82CD5}" srcOrd="1" destOrd="1" presId="urn:microsoft.com/office/officeart/2005/8/layout/vList4"/>
    <dgm:cxn modelId="{2268265C-ED3B-4771-B8DB-3BF8D28ECC23}" type="presOf" srcId="{F3A1080A-A76C-4143-8726-E03B141B6D54}" destId="{31196816-0581-4740-AE21-ABA4FCB82CD5}" srcOrd="1" destOrd="0" presId="urn:microsoft.com/office/officeart/2005/8/layout/vList4"/>
    <dgm:cxn modelId="{80883D75-B986-45F9-B5A8-CF8CC875A4A4}" type="presOf" srcId="{1C31CE00-524A-4EBB-9EB6-887FB0FE2B6B}" destId="{DE1C0158-D614-4F38-995C-51A3E88BFB2B}" srcOrd="0" destOrd="2" presId="urn:microsoft.com/office/officeart/2005/8/layout/vList4"/>
    <dgm:cxn modelId="{658D3072-BB99-4593-BFEB-EC9A9571C499}" srcId="{332E16F3-9920-445D-8A04-3D3A4A55B14E}" destId="{8B39F229-531E-4DCA-8960-227E7B324F03}" srcOrd="2" destOrd="0" parTransId="{3DC4D10C-3B34-45AA-850B-3615FC8484E8}" sibTransId="{58F5F9C1-523A-4D74-BF3B-BDB3F2F523A9}"/>
    <dgm:cxn modelId="{1BABE94A-1AEF-4DCC-8FDB-7A3F09C4BBEB}" type="presOf" srcId="{F3A1080A-A76C-4143-8726-E03B141B6D54}" destId="{D121471A-BB8C-41BD-8921-F673D16C7042}" srcOrd="0" destOrd="0" presId="urn:microsoft.com/office/officeart/2005/8/layout/vList4"/>
    <dgm:cxn modelId="{E01DA411-804E-4E7A-AAED-4624F9579E19}" type="presOf" srcId="{1F40112D-4B67-4678-BA10-318DBEAB5520}" destId="{81533A25-865A-49BF-B6EC-F46CE3D663DE}" srcOrd="0" destOrd="1" presId="urn:microsoft.com/office/officeart/2005/8/layout/vList4"/>
    <dgm:cxn modelId="{80C08A60-9C57-4412-85B6-5472B33F4791}" type="presOf" srcId="{BE044EB5-5CA7-481C-88E9-5993338525DE}" destId="{81533A25-865A-49BF-B6EC-F46CE3D663DE}" srcOrd="0" destOrd="0" presId="urn:microsoft.com/office/officeart/2005/8/layout/vList4"/>
    <dgm:cxn modelId="{F9750C27-3D0D-4BBF-9064-873A80D497D3}" type="presOf" srcId="{DF5F4831-08E5-4107-9C7D-748349AFAB4E}" destId="{31196816-0581-4740-AE21-ABA4FCB82CD5}" srcOrd="1" destOrd="2" presId="urn:microsoft.com/office/officeart/2005/8/layout/vList4"/>
    <dgm:cxn modelId="{7D1F03C0-4392-4B7D-9F3A-BB9EC86A44EB}" srcId="{8B39F229-531E-4DCA-8960-227E7B324F03}" destId="{1C31CE00-524A-4EBB-9EB6-887FB0FE2B6B}" srcOrd="1" destOrd="0" parTransId="{7CC588A2-995F-4CCC-B2C7-B1B8F0B29EBC}" sibTransId="{B838B02A-ACF0-4958-B064-D5C4E6838D2B}"/>
    <dgm:cxn modelId="{75CFFF64-C9FF-43A9-A938-464164A1565C}" type="presOf" srcId="{8B39F229-531E-4DCA-8960-227E7B324F03}" destId="{491464CC-3C05-48D4-B1F3-9D6B099A0D4A}" srcOrd="1" destOrd="0" presId="urn:microsoft.com/office/officeart/2005/8/layout/vList4"/>
    <dgm:cxn modelId="{86DA64E3-13E4-4C1D-A86E-5E4DE9A0008E}" type="presOf" srcId="{DF5F4831-08E5-4107-9C7D-748349AFAB4E}" destId="{D121471A-BB8C-41BD-8921-F673D16C7042}" srcOrd="0" destOrd="2" presId="urn:microsoft.com/office/officeart/2005/8/layout/vList4"/>
    <dgm:cxn modelId="{28092BB2-5C30-484A-B116-F19209F56E78}" type="presParOf" srcId="{831D6B0C-FB99-474F-9C92-AE01CE0714BD}" destId="{43FF5CEC-3DFF-4A32-AEBD-00AF2D6C25FD}" srcOrd="0" destOrd="0" presId="urn:microsoft.com/office/officeart/2005/8/layout/vList4"/>
    <dgm:cxn modelId="{CF2856EB-4243-429C-A44F-676F71215942}" type="presParOf" srcId="{43FF5CEC-3DFF-4A32-AEBD-00AF2D6C25FD}" destId="{81533A25-865A-49BF-B6EC-F46CE3D663DE}" srcOrd="0" destOrd="0" presId="urn:microsoft.com/office/officeart/2005/8/layout/vList4"/>
    <dgm:cxn modelId="{1C48A30E-D9C3-4D04-92DB-6A54BEC59555}" type="presParOf" srcId="{43FF5CEC-3DFF-4A32-AEBD-00AF2D6C25FD}" destId="{5011DD41-1C0E-4E54-A515-C2A143703A1C}" srcOrd="1" destOrd="0" presId="urn:microsoft.com/office/officeart/2005/8/layout/vList4"/>
    <dgm:cxn modelId="{7C80A91E-B075-4CCE-8EA2-325D1504AC28}" type="presParOf" srcId="{43FF5CEC-3DFF-4A32-AEBD-00AF2D6C25FD}" destId="{BC9E70F7-6774-45C7-9700-F087C58EB689}" srcOrd="2" destOrd="0" presId="urn:microsoft.com/office/officeart/2005/8/layout/vList4"/>
    <dgm:cxn modelId="{D3BF775A-3927-4985-8401-521E85F5E20B}" type="presParOf" srcId="{831D6B0C-FB99-474F-9C92-AE01CE0714BD}" destId="{8B900226-89C6-4483-912C-AF03E8EA7E2F}" srcOrd="1" destOrd="0" presId="urn:microsoft.com/office/officeart/2005/8/layout/vList4"/>
    <dgm:cxn modelId="{A32FF25C-A4F5-4B5A-AA9B-0780B9744C66}" type="presParOf" srcId="{831D6B0C-FB99-474F-9C92-AE01CE0714BD}" destId="{30E6547C-2A7A-46E2-BE3C-BBFF61B919DB}" srcOrd="2" destOrd="0" presId="urn:microsoft.com/office/officeart/2005/8/layout/vList4"/>
    <dgm:cxn modelId="{5524449A-00C8-474D-BC16-AA5E460E6894}" type="presParOf" srcId="{30E6547C-2A7A-46E2-BE3C-BBFF61B919DB}" destId="{D121471A-BB8C-41BD-8921-F673D16C7042}" srcOrd="0" destOrd="0" presId="urn:microsoft.com/office/officeart/2005/8/layout/vList4"/>
    <dgm:cxn modelId="{6ECC236C-1CC9-4C46-82CC-56D3B260B81F}" type="presParOf" srcId="{30E6547C-2A7A-46E2-BE3C-BBFF61B919DB}" destId="{BEDE60BA-4C05-4F9A-BE6A-BDE6FD65ECE4}" srcOrd="1" destOrd="0" presId="urn:microsoft.com/office/officeart/2005/8/layout/vList4"/>
    <dgm:cxn modelId="{96B49F6B-7ACF-42D5-988B-EC3E33B8ACCD}" type="presParOf" srcId="{30E6547C-2A7A-46E2-BE3C-BBFF61B919DB}" destId="{31196816-0581-4740-AE21-ABA4FCB82CD5}" srcOrd="2" destOrd="0" presId="urn:microsoft.com/office/officeart/2005/8/layout/vList4"/>
    <dgm:cxn modelId="{24446513-63F6-473A-9261-AF6254E0AB6A}" type="presParOf" srcId="{831D6B0C-FB99-474F-9C92-AE01CE0714BD}" destId="{1C8C4171-3963-488A-96B6-41881CBFD519}" srcOrd="3" destOrd="0" presId="urn:microsoft.com/office/officeart/2005/8/layout/vList4"/>
    <dgm:cxn modelId="{F9A24E80-1EB1-4B5D-BABE-5A226F11EA7F}" type="presParOf" srcId="{831D6B0C-FB99-474F-9C92-AE01CE0714BD}" destId="{AFEF45E5-7414-48D0-9989-DE6DD7A68A03}" srcOrd="4" destOrd="0" presId="urn:microsoft.com/office/officeart/2005/8/layout/vList4"/>
    <dgm:cxn modelId="{658CF602-356D-4667-92BA-C3096E4C7CCD}" type="presParOf" srcId="{AFEF45E5-7414-48D0-9989-DE6DD7A68A03}" destId="{DE1C0158-D614-4F38-995C-51A3E88BFB2B}" srcOrd="0" destOrd="0" presId="urn:microsoft.com/office/officeart/2005/8/layout/vList4"/>
    <dgm:cxn modelId="{41B09ACC-BE58-4787-8E1D-2ABB67F20D34}" type="presParOf" srcId="{AFEF45E5-7414-48D0-9989-DE6DD7A68A03}" destId="{8466EAC8-91A2-44EE-B967-3FD14ECA3E45}" srcOrd="1" destOrd="0" presId="urn:microsoft.com/office/officeart/2005/8/layout/vList4"/>
    <dgm:cxn modelId="{4580A59A-BDEA-4B13-9710-8CC483006B47}" type="presParOf" srcId="{AFEF45E5-7414-48D0-9989-DE6DD7A68A03}" destId="{491464CC-3C05-48D4-B1F3-9D6B099A0D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B1853-1474-4AD4-97C9-38EF5C7535A5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B22D13-7C6B-4052-A06A-BB33443EA9E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A: Currency with Public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578DE78-BA94-40A2-9A3E-FB9119417FCF}" type="parTrans" cxnId="{A0604AE7-7B51-4631-85E0-7B555852FDB6}">
      <dgm:prSet/>
      <dgm:spPr/>
      <dgm:t>
        <a:bodyPr/>
        <a:lstStyle/>
        <a:p>
          <a:endParaRPr lang="en-US"/>
        </a:p>
      </dgm:t>
    </dgm:pt>
    <dgm:pt modelId="{ECA86C15-C1CB-421F-8738-47E053FA5DCA}" type="sibTrans" cxnId="{A0604AE7-7B51-4631-85E0-7B555852FDB6}">
      <dgm:prSet/>
      <dgm:spPr/>
      <dgm:t>
        <a:bodyPr/>
        <a:lstStyle/>
        <a:p>
          <a:endParaRPr lang="en-US"/>
        </a:p>
      </dgm:t>
    </dgm:pt>
    <dgm:pt modelId="{4A751328-776C-4377-917B-2466A7AAF98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B: Demand Deposits in Banks (CA-SA)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3F1AB1-EE2B-4713-94B6-C70448186809}" type="parTrans" cxnId="{6B8671A9-3835-4EB7-A112-1348B19434E0}">
      <dgm:prSet/>
      <dgm:spPr/>
      <dgm:t>
        <a:bodyPr/>
        <a:lstStyle/>
        <a:p>
          <a:endParaRPr lang="en-US"/>
        </a:p>
      </dgm:t>
    </dgm:pt>
    <dgm:pt modelId="{F2DCBE5F-BAA1-4B17-9BE2-174A1492902D}" type="sibTrans" cxnId="{6B8671A9-3835-4EB7-A112-1348B19434E0}">
      <dgm:prSet/>
      <dgm:spPr/>
      <dgm:t>
        <a:bodyPr/>
        <a:lstStyle/>
        <a:p>
          <a:endParaRPr lang="en-US"/>
        </a:p>
      </dgm:t>
    </dgm:pt>
    <dgm:pt modelId="{08865927-9A41-45F6-BD00-C33726112C5C}">
      <dgm:prSet phldrT="[Text]"/>
      <dgm:spPr/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[time deposits such as FD- not perfectly liquid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BAD6A3-166F-40B5-A206-381949A30B71}" type="parTrans" cxnId="{F01CA5DF-3261-44BB-9647-7A14AE579ACB}">
      <dgm:prSet/>
      <dgm:spPr/>
      <dgm:t>
        <a:bodyPr/>
        <a:lstStyle/>
        <a:p>
          <a:endParaRPr lang="en-US"/>
        </a:p>
      </dgm:t>
    </dgm:pt>
    <dgm:pt modelId="{E8AA6823-2B49-454B-9390-F6692A9606B9}" type="sibTrans" cxnId="{F01CA5DF-3261-44BB-9647-7A14AE579ACB}">
      <dgm:prSet/>
      <dgm:spPr/>
      <dgm:t>
        <a:bodyPr/>
        <a:lstStyle/>
        <a:p>
          <a:endParaRPr lang="en-US"/>
        </a:p>
      </dgm:t>
    </dgm:pt>
    <dgm:pt modelId="{970B4C51-A73A-43FB-91FC-28B300CFFF0E}">
      <dgm:prSet phldrT="[Text]" custT="1"/>
      <dgm:spPr/>
      <dgm:t>
        <a:bodyPr/>
        <a:lstStyle/>
        <a:p>
          <a:pPr algn="ctr"/>
          <a:r>
            <a:rPr lang="en-US" sz="115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M1= A + B</a:t>
          </a:r>
          <a:endParaRPr lang="en-US" sz="115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91856F1-41D2-4BF2-A923-1B1542DF7E1B}" type="parTrans" cxnId="{CC4B42EE-A4F5-45D1-ADBC-A59423F7130F}">
      <dgm:prSet/>
      <dgm:spPr/>
      <dgm:t>
        <a:bodyPr/>
        <a:lstStyle/>
        <a:p>
          <a:endParaRPr lang="en-US"/>
        </a:p>
      </dgm:t>
    </dgm:pt>
    <dgm:pt modelId="{6F75763F-1682-4319-AD1D-84107BFCC083}" type="sibTrans" cxnId="{CC4B42EE-A4F5-45D1-ADBC-A59423F7130F}">
      <dgm:prSet/>
      <dgm:spPr/>
      <dgm:t>
        <a:bodyPr/>
        <a:lstStyle/>
        <a:p>
          <a:endParaRPr lang="en-US"/>
        </a:p>
      </dgm:t>
    </dgm:pt>
    <dgm:pt modelId="{ADEAC243-E556-4669-BC93-D6678C2D41DE}" type="pres">
      <dgm:prSet presAssocID="{153B1853-1474-4AD4-97C9-38EF5C7535A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2FBFDF-C070-439A-B991-9D53BE2EEDFE}" type="pres">
      <dgm:prSet presAssocID="{FDB22D13-7C6B-4052-A06A-BB33443EA9E2}" presName="comp" presStyleCnt="0"/>
      <dgm:spPr/>
      <dgm:t>
        <a:bodyPr/>
        <a:lstStyle/>
        <a:p>
          <a:endParaRPr lang="en-US"/>
        </a:p>
      </dgm:t>
    </dgm:pt>
    <dgm:pt modelId="{0EE3B9C6-78FD-420E-B244-29D354E7D83E}" type="pres">
      <dgm:prSet presAssocID="{FDB22D13-7C6B-4052-A06A-BB33443EA9E2}" presName="box" presStyleLbl="node1" presStyleIdx="0" presStyleCnt="3"/>
      <dgm:spPr/>
      <dgm:t>
        <a:bodyPr/>
        <a:lstStyle/>
        <a:p>
          <a:endParaRPr lang="en-US"/>
        </a:p>
      </dgm:t>
    </dgm:pt>
    <dgm:pt modelId="{18EA34DB-DE40-4B9A-B357-6A87A079C262}" type="pres">
      <dgm:prSet presAssocID="{FDB22D13-7C6B-4052-A06A-BB33443EA9E2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2F2A108-2EAE-454D-8491-292D6B4C7A46}" type="pres">
      <dgm:prSet presAssocID="{FDB22D13-7C6B-4052-A06A-BB33443EA9E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AD2591-1C1A-40EB-A63E-76BBD260DF65}" type="pres">
      <dgm:prSet presAssocID="{ECA86C15-C1CB-421F-8738-47E053FA5DCA}" presName="spacer" presStyleCnt="0"/>
      <dgm:spPr/>
      <dgm:t>
        <a:bodyPr/>
        <a:lstStyle/>
        <a:p>
          <a:endParaRPr lang="en-US"/>
        </a:p>
      </dgm:t>
    </dgm:pt>
    <dgm:pt modelId="{BE4E7F02-8101-4451-90B0-9061E71F5C1E}" type="pres">
      <dgm:prSet presAssocID="{4A751328-776C-4377-917B-2466A7AAF98B}" presName="comp" presStyleCnt="0"/>
      <dgm:spPr/>
      <dgm:t>
        <a:bodyPr/>
        <a:lstStyle/>
        <a:p>
          <a:endParaRPr lang="en-US"/>
        </a:p>
      </dgm:t>
    </dgm:pt>
    <dgm:pt modelId="{084A76E1-47C3-4A12-86BB-9ECAB399F6CA}" type="pres">
      <dgm:prSet presAssocID="{4A751328-776C-4377-917B-2466A7AAF98B}" presName="box" presStyleLbl="node1" presStyleIdx="1" presStyleCnt="3"/>
      <dgm:spPr/>
      <dgm:t>
        <a:bodyPr/>
        <a:lstStyle/>
        <a:p>
          <a:endParaRPr lang="en-US"/>
        </a:p>
      </dgm:t>
    </dgm:pt>
    <dgm:pt modelId="{5FE27C16-D776-441E-A732-0EF84841CC50}" type="pres">
      <dgm:prSet presAssocID="{4A751328-776C-4377-917B-2466A7AAF98B}" presName="img" presStyleLbl="fgImgPlace1" presStyleIdx="1" presStyleCnt="3" custScaleX="8774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34CF52-03F0-447F-A33C-49470FA3A00F}" type="pres">
      <dgm:prSet presAssocID="{4A751328-776C-4377-917B-2466A7AAF98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62CD1-19E4-4D0F-81C5-F900E0CBC0CA}" type="pres">
      <dgm:prSet presAssocID="{F2DCBE5F-BAA1-4B17-9BE2-174A1492902D}" presName="spacer" presStyleCnt="0"/>
      <dgm:spPr/>
      <dgm:t>
        <a:bodyPr/>
        <a:lstStyle/>
        <a:p>
          <a:endParaRPr lang="en-US"/>
        </a:p>
      </dgm:t>
    </dgm:pt>
    <dgm:pt modelId="{D0EB38DD-F8AC-4FC0-9F40-1F90BF4CE7CD}" type="pres">
      <dgm:prSet presAssocID="{970B4C51-A73A-43FB-91FC-28B300CFFF0E}" presName="comp" presStyleCnt="0"/>
      <dgm:spPr/>
      <dgm:t>
        <a:bodyPr/>
        <a:lstStyle/>
        <a:p>
          <a:endParaRPr lang="en-US"/>
        </a:p>
      </dgm:t>
    </dgm:pt>
    <dgm:pt modelId="{4F0D42E3-C1B7-465C-A3A8-52575D8EC10B}" type="pres">
      <dgm:prSet presAssocID="{970B4C51-A73A-43FB-91FC-28B300CFFF0E}" presName="box" presStyleLbl="node1" presStyleIdx="2" presStyleCnt="3"/>
      <dgm:spPr/>
      <dgm:t>
        <a:bodyPr/>
        <a:lstStyle/>
        <a:p>
          <a:endParaRPr lang="en-US"/>
        </a:p>
      </dgm:t>
    </dgm:pt>
    <dgm:pt modelId="{92DF1D7E-A769-4783-910D-972FDB77559C}" type="pres">
      <dgm:prSet presAssocID="{970B4C51-A73A-43FB-91FC-28B300CFFF0E}" presName="img" presStyleLbl="fgImgPlace1" presStyleIdx="2" presStyleCnt="3" custScaleX="7725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493289-60A3-4BBA-A201-25ED1508EB49}" type="pres">
      <dgm:prSet presAssocID="{970B4C51-A73A-43FB-91FC-28B300CFFF0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01CE10-1A1F-4A72-BE22-F2922C242155}" type="presOf" srcId="{08865927-9A41-45F6-BD00-C33726112C5C}" destId="{084A76E1-47C3-4A12-86BB-9ECAB399F6CA}" srcOrd="0" destOrd="1" presId="urn:microsoft.com/office/officeart/2005/8/layout/vList4"/>
    <dgm:cxn modelId="{C5EB85A7-A826-4861-8B8A-B54BC3E20E8A}" type="presOf" srcId="{4A751328-776C-4377-917B-2466A7AAF98B}" destId="{084A76E1-47C3-4A12-86BB-9ECAB399F6CA}" srcOrd="0" destOrd="0" presId="urn:microsoft.com/office/officeart/2005/8/layout/vList4"/>
    <dgm:cxn modelId="{6B8671A9-3835-4EB7-A112-1348B19434E0}" srcId="{153B1853-1474-4AD4-97C9-38EF5C7535A5}" destId="{4A751328-776C-4377-917B-2466A7AAF98B}" srcOrd="1" destOrd="0" parTransId="{6F3F1AB1-EE2B-4713-94B6-C70448186809}" sibTransId="{F2DCBE5F-BAA1-4B17-9BE2-174A1492902D}"/>
    <dgm:cxn modelId="{78729A5A-D1DD-46C9-AB40-D0FAF24C6A63}" type="presOf" srcId="{970B4C51-A73A-43FB-91FC-28B300CFFF0E}" destId="{89493289-60A3-4BBA-A201-25ED1508EB49}" srcOrd="1" destOrd="0" presId="urn:microsoft.com/office/officeart/2005/8/layout/vList4"/>
    <dgm:cxn modelId="{210E5934-5E0A-4AAF-90F5-61ACDD093731}" type="presOf" srcId="{153B1853-1474-4AD4-97C9-38EF5C7535A5}" destId="{ADEAC243-E556-4669-BC93-D6678C2D41DE}" srcOrd="0" destOrd="0" presId="urn:microsoft.com/office/officeart/2005/8/layout/vList4"/>
    <dgm:cxn modelId="{3F7B8B20-3C2C-404C-BC5B-67FF3D86239B}" type="presOf" srcId="{08865927-9A41-45F6-BD00-C33726112C5C}" destId="{5A34CF52-03F0-447F-A33C-49470FA3A00F}" srcOrd="1" destOrd="1" presId="urn:microsoft.com/office/officeart/2005/8/layout/vList4"/>
    <dgm:cxn modelId="{E6509393-218C-4C10-AC61-407C906D0CDC}" type="presOf" srcId="{4A751328-776C-4377-917B-2466A7AAF98B}" destId="{5A34CF52-03F0-447F-A33C-49470FA3A00F}" srcOrd="1" destOrd="0" presId="urn:microsoft.com/office/officeart/2005/8/layout/vList4"/>
    <dgm:cxn modelId="{7B910915-1C7A-4BA8-B5A8-ABF25027B1FB}" type="presOf" srcId="{FDB22D13-7C6B-4052-A06A-BB33443EA9E2}" destId="{0EE3B9C6-78FD-420E-B244-29D354E7D83E}" srcOrd="0" destOrd="0" presId="urn:microsoft.com/office/officeart/2005/8/layout/vList4"/>
    <dgm:cxn modelId="{C218E293-7D6B-4B24-BB17-4D63E598003B}" type="presOf" srcId="{970B4C51-A73A-43FB-91FC-28B300CFFF0E}" destId="{4F0D42E3-C1B7-465C-A3A8-52575D8EC10B}" srcOrd="0" destOrd="0" presId="urn:microsoft.com/office/officeart/2005/8/layout/vList4"/>
    <dgm:cxn modelId="{A0604AE7-7B51-4631-85E0-7B555852FDB6}" srcId="{153B1853-1474-4AD4-97C9-38EF5C7535A5}" destId="{FDB22D13-7C6B-4052-A06A-BB33443EA9E2}" srcOrd="0" destOrd="0" parTransId="{D578DE78-BA94-40A2-9A3E-FB9119417FCF}" sibTransId="{ECA86C15-C1CB-421F-8738-47E053FA5DCA}"/>
    <dgm:cxn modelId="{B551F71C-08D8-4BA3-ABD3-E7F3C0D2CA9E}" type="presOf" srcId="{FDB22D13-7C6B-4052-A06A-BB33443EA9E2}" destId="{B2F2A108-2EAE-454D-8491-292D6B4C7A46}" srcOrd="1" destOrd="0" presId="urn:microsoft.com/office/officeart/2005/8/layout/vList4"/>
    <dgm:cxn modelId="{F01CA5DF-3261-44BB-9647-7A14AE579ACB}" srcId="{4A751328-776C-4377-917B-2466A7AAF98B}" destId="{08865927-9A41-45F6-BD00-C33726112C5C}" srcOrd="0" destOrd="0" parTransId="{C1BAD6A3-166F-40B5-A206-381949A30B71}" sibTransId="{E8AA6823-2B49-454B-9390-F6692A9606B9}"/>
    <dgm:cxn modelId="{CC4B42EE-A4F5-45D1-ADBC-A59423F7130F}" srcId="{153B1853-1474-4AD4-97C9-38EF5C7535A5}" destId="{970B4C51-A73A-43FB-91FC-28B300CFFF0E}" srcOrd="2" destOrd="0" parTransId="{D91856F1-41D2-4BF2-A923-1B1542DF7E1B}" sibTransId="{6F75763F-1682-4319-AD1D-84107BFCC083}"/>
    <dgm:cxn modelId="{0006B1E1-5B94-4FFE-A3B0-289670FC41C6}" type="presParOf" srcId="{ADEAC243-E556-4669-BC93-D6678C2D41DE}" destId="{9D2FBFDF-C070-439A-B991-9D53BE2EEDFE}" srcOrd="0" destOrd="0" presId="urn:microsoft.com/office/officeart/2005/8/layout/vList4"/>
    <dgm:cxn modelId="{C0A5B72F-61F1-4B2F-92FE-3B351F6791F3}" type="presParOf" srcId="{9D2FBFDF-C070-439A-B991-9D53BE2EEDFE}" destId="{0EE3B9C6-78FD-420E-B244-29D354E7D83E}" srcOrd="0" destOrd="0" presId="urn:microsoft.com/office/officeart/2005/8/layout/vList4"/>
    <dgm:cxn modelId="{335A3ACC-F3EF-4ACB-9595-B989397B690A}" type="presParOf" srcId="{9D2FBFDF-C070-439A-B991-9D53BE2EEDFE}" destId="{18EA34DB-DE40-4B9A-B357-6A87A079C262}" srcOrd="1" destOrd="0" presId="urn:microsoft.com/office/officeart/2005/8/layout/vList4"/>
    <dgm:cxn modelId="{C6DD5883-0BC2-4C77-8EB1-4CFC37E992D3}" type="presParOf" srcId="{9D2FBFDF-C070-439A-B991-9D53BE2EEDFE}" destId="{B2F2A108-2EAE-454D-8491-292D6B4C7A46}" srcOrd="2" destOrd="0" presId="urn:microsoft.com/office/officeart/2005/8/layout/vList4"/>
    <dgm:cxn modelId="{AFE2520B-D5B9-4182-AD27-0242CA27EBBB}" type="presParOf" srcId="{ADEAC243-E556-4669-BC93-D6678C2D41DE}" destId="{77AD2591-1C1A-40EB-A63E-76BBD260DF65}" srcOrd="1" destOrd="0" presId="urn:microsoft.com/office/officeart/2005/8/layout/vList4"/>
    <dgm:cxn modelId="{0E4B12A0-8E5B-451E-8C20-B1C68DC47AB6}" type="presParOf" srcId="{ADEAC243-E556-4669-BC93-D6678C2D41DE}" destId="{BE4E7F02-8101-4451-90B0-9061E71F5C1E}" srcOrd="2" destOrd="0" presId="urn:microsoft.com/office/officeart/2005/8/layout/vList4"/>
    <dgm:cxn modelId="{27E6B7DE-043E-43FA-8DAC-B71671BB7362}" type="presParOf" srcId="{BE4E7F02-8101-4451-90B0-9061E71F5C1E}" destId="{084A76E1-47C3-4A12-86BB-9ECAB399F6CA}" srcOrd="0" destOrd="0" presId="urn:microsoft.com/office/officeart/2005/8/layout/vList4"/>
    <dgm:cxn modelId="{D0884484-21E2-40A2-B9EC-5BC20F31A09F}" type="presParOf" srcId="{BE4E7F02-8101-4451-90B0-9061E71F5C1E}" destId="{5FE27C16-D776-441E-A732-0EF84841CC50}" srcOrd="1" destOrd="0" presId="urn:microsoft.com/office/officeart/2005/8/layout/vList4"/>
    <dgm:cxn modelId="{D6C123B4-F8E5-40B6-B21F-34B7E3DA79F9}" type="presParOf" srcId="{BE4E7F02-8101-4451-90B0-9061E71F5C1E}" destId="{5A34CF52-03F0-447F-A33C-49470FA3A00F}" srcOrd="2" destOrd="0" presId="urn:microsoft.com/office/officeart/2005/8/layout/vList4"/>
    <dgm:cxn modelId="{C33AA3EF-9F03-42FD-98CE-E770B0A95DCA}" type="presParOf" srcId="{ADEAC243-E556-4669-BC93-D6678C2D41DE}" destId="{85A62CD1-19E4-4D0F-81C5-F900E0CBC0CA}" srcOrd="3" destOrd="0" presId="urn:microsoft.com/office/officeart/2005/8/layout/vList4"/>
    <dgm:cxn modelId="{685753B7-1ED8-4AAC-85E9-A43086DE7D17}" type="presParOf" srcId="{ADEAC243-E556-4669-BC93-D6678C2D41DE}" destId="{D0EB38DD-F8AC-4FC0-9F40-1F90BF4CE7CD}" srcOrd="4" destOrd="0" presId="urn:microsoft.com/office/officeart/2005/8/layout/vList4"/>
    <dgm:cxn modelId="{E72643BA-AC45-41A0-9D22-3B86536B1F7D}" type="presParOf" srcId="{D0EB38DD-F8AC-4FC0-9F40-1F90BF4CE7CD}" destId="{4F0D42E3-C1B7-465C-A3A8-52575D8EC10B}" srcOrd="0" destOrd="0" presId="urn:microsoft.com/office/officeart/2005/8/layout/vList4"/>
    <dgm:cxn modelId="{535A5174-FDA7-4281-8CC3-F4E05A342406}" type="presParOf" srcId="{D0EB38DD-F8AC-4FC0-9F40-1F90BF4CE7CD}" destId="{92DF1D7E-A769-4783-910D-972FDB77559C}" srcOrd="1" destOrd="0" presId="urn:microsoft.com/office/officeart/2005/8/layout/vList4"/>
    <dgm:cxn modelId="{30E650A5-6D43-4256-8ED6-C8305D28C00B}" type="presParOf" srcId="{D0EB38DD-F8AC-4FC0-9F40-1F90BF4CE7CD}" destId="{89493289-60A3-4BBA-A201-25ED1508EB4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/>
      <dgm:t>
        <a:bodyPr/>
        <a:lstStyle/>
        <a:p>
          <a:r>
            <a:rPr lang="en-US" dirty="0" smtClean="0"/>
            <a:t>0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/>
      <dgm:t>
        <a:bodyPr/>
        <a:lstStyle/>
        <a:p>
          <a:r>
            <a:rPr lang="en-US" dirty="0" smtClean="0"/>
            <a:t>0</a:t>
          </a:r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/>
      <dgm:t>
        <a:bodyPr/>
        <a:lstStyle/>
        <a:p>
          <a:r>
            <a:rPr lang="en-US" dirty="0" smtClean="0"/>
            <a:t>100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Demand Deposit: 100</a:t>
          </a:r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/>
      <dgm:t>
        <a:bodyPr/>
        <a:lstStyle/>
        <a:p>
          <a:r>
            <a:rPr lang="en-US" dirty="0" smtClean="0"/>
            <a:t>Reserve: 10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Deposit: 100</a:t>
          </a:r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DE0B9671-9370-4E71-9CF4-CE4EFCEEA7D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Loan: 90</a:t>
          </a:r>
          <a:endParaRPr lang="en-US" dirty="0"/>
        </a:p>
      </dgm:t>
    </dgm:pt>
    <dgm:pt modelId="{F9AF4FF7-23A7-40AD-8E88-5CC8D0626B9D}" type="parTrans" cxnId="{86190074-931A-44EC-8FE7-06375FB60324}">
      <dgm:prSet/>
      <dgm:spPr/>
      <dgm:t>
        <a:bodyPr/>
        <a:lstStyle/>
        <a:p>
          <a:endParaRPr lang="en-US"/>
        </a:p>
      </dgm:t>
    </dgm:pt>
    <dgm:pt modelId="{F6D50F53-00C9-457B-8899-4CDF333008D8}" type="sibTrans" cxnId="{86190074-931A-44EC-8FE7-06375FB60324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B8775-04CB-4DBB-9D92-70AC0A713A54}" type="pres">
      <dgm:prSet presAssocID="{B8236442-C480-4C2B-B8C5-9B341B53D0EB}" presName="aSpace2" presStyleCnt="0"/>
      <dgm:spPr/>
    </dgm:pt>
    <dgm:pt modelId="{DA63256F-22C5-4F15-A2C0-F950DCD93839}" type="pres">
      <dgm:prSet presAssocID="{DE0B9671-9370-4E71-9CF4-CE4EFCEEA7DD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190074-931A-44EC-8FE7-06375FB60324}" srcId="{21819455-82EA-47D0-BE59-2F3830394A83}" destId="{DE0B9671-9370-4E71-9CF4-CE4EFCEEA7DD}" srcOrd="1" destOrd="0" parTransId="{F9AF4FF7-23A7-40AD-8E88-5CC8D0626B9D}" sibTransId="{F6D50F53-00C9-457B-8899-4CDF333008D8}"/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9FA564B9-4E4E-4051-AA14-1E7787087096}" type="presOf" srcId="{DE0B9671-9370-4E71-9CF4-CE4EFCEEA7DD}" destId="{DA63256F-22C5-4F15-A2C0-F950DCD93839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1BAE968C-FFEB-4B90-99D6-FEA210143E6F}" type="presParOf" srcId="{79F1171F-AEF6-4EC6-8C90-AE2AA66BB5A1}" destId="{C16B8775-04CB-4DBB-9D92-70AC0A713A54}" srcOrd="1" destOrd="0" presId="urn:microsoft.com/office/officeart/2005/8/layout/lProcess2"/>
    <dgm:cxn modelId="{A049C1CC-1D89-4AEC-9512-3705DFAF2CBA}" type="presParOf" srcId="{79F1171F-AEF6-4EC6-8C90-AE2AA66BB5A1}" destId="{DA63256F-22C5-4F15-A2C0-F950DCD93839}" srcOrd="2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Deposit: </a:t>
          </a:r>
        </a:p>
        <a:p>
          <a:r>
            <a:rPr lang="en-US" dirty="0" smtClean="0"/>
            <a:t>Rs.90</a:t>
          </a:r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DEA0F7E2-7924-4E9A-9362-87CF5DC492B0}">
      <dgm:prSet phldrT="[Text]"/>
      <dgm:spPr/>
      <dgm:t>
        <a:bodyPr/>
        <a:lstStyle/>
        <a:p>
          <a:r>
            <a:rPr lang="en-US" dirty="0" smtClean="0"/>
            <a:t>Reserve:09</a:t>
          </a:r>
          <a:endParaRPr lang="en-US" dirty="0"/>
        </a:p>
      </dgm:t>
    </dgm:pt>
    <dgm:pt modelId="{274D7D20-44E8-4F72-875A-214B0EDE7C11}" type="parTrans" cxnId="{0A807572-A968-40D2-8380-D350BBE5B86D}">
      <dgm:prSet/>
      <dgm:spPr/>
      <dgm:t>
        <a:bodyPr/>
        <a:lstStyle/>
        <a:p>
          <a:endParaRPr lang="en-US"/>
        </a:p>
      </dgm:t>
    </dgm:pt>
    <dgm:pt modelId="{1D46E899-E56B-4F33-8BB9-91C172AC9DDD}" type="sibTrans" cxnId="{0A807572-A968-40D2-8380-D350BBE5B86D}">
      <dgm:prSet/>
      <dgm:spPr/>
      <dgm:t>
        <a:bodyPr/>
        <a:lstStyle/>
        <a:p>
          <a:endParaRPr lang="en-US"/>
        </a:p>
      </dgm:t>
    </dgm:pt>
    <dgm:pt modelId="{53945753-9E55-4237-9E34-F6B87FEF94E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Loan:81</a:t>
          </a:r>
          <a:endParaRPr lang="en-US" dirty="0"/>
        </a:p>
      </dgm:t>
    </dgm:pt>
    <dgm:pt modelId="{0CC6F3FE-E645-46A6-A2BE-C1278BD16535}" type="parTrans" cxnId="{5E90E790-DE09-49A1-B556-E0F270BAB555}">
      <dgm:prSet/>
      <dgm:spPr/>
      <dgm:t>
        <a:bodyPr/>
        <a:lstStyle/>
        <a:p>
          <a:endParaRPr lang="en-US"/>
        </a:p>
      </dgm:t>
    </dgm:pt>
    <dgm:pt modelId="{54BA8197-6132-4F66-877D-8CBE7D839368}" type="sibTrans" cxnId="{5E90E790-DE09-49A1-B556-E0F270BAB555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8995BDFB-19F8-419B-A184-E19D61AFEA12}" type="pres">
      <dgm:prSet presAssocID="{DEA0F7E2-7924-4E9A-9362-87CF5DC492B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6AD31-935E-4445-89B8-E9DB985F634A}" type="pres">
      <dgm:prSet presAssocID="{DEA0F7E2-7924-4E9A-9362-87CF5DC492B0}" presName="aSpace2" presStyleCnt="0"/>
      <dgm:spPr/>
    </dgm:pt>
    <dgm:pt modelId="{59F7BEA5-5FE6-42BD-ADC5-E96DFA64B6ED}" type="pres">
      <dgm:prSet presAssocID="{53945753-9E55-4237-9E34-F6B87FEF94EE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 custLinFactNeighborX="18840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0A807572-A968-40D2-8380-D350BBE5B86D}" srcId="{21819455-82EA-47D0-BE59-2F3830394A83}" destId="{DEA0F7E2-7924-4E9A-9362-87CF5DC492B0}" srcOrd="0" destOrd="0" parTransId="{274D7D20-44E8-4F72-875A-214B0EDE7C11}" sibTransId="{1D46E899-E56B-4F33-8BB9-91C172AC9DDD}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1E9BBBE3-7B97-4D63-AA03-0EBB776E2ED8}" type="presOf" srcId="{53945753-9E55-4237-9E34-F6B87FEF94EE}" destId="{59F7BEA5-5FE6-42BD-ADC5-E96DFA64B6ED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5E90E790-DE09-49A1-B556-E0F270BAB555}" srcId="{21819455-82EA-47D0-BE59-2F3830394A83}" destId="{53945753-9E55-4237-9E34-F6B87FEF94EE}" srcOrd="1" destOrd="0" parTransId="{0CC6F3FE-E645-46A6-A2BE-C1278BD16535}" sibTransId="{54BA8197-6132-4F66-877D-8CBE7D839368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890614C8-3FA3-43DB-88F1-D4AE103F5FD8}" type="presOf" srcId="{DEA0F7E2-7924-4E9A-9362-87CF5DC492B0}" destId="{8995BDFB-19F8-419B-A184-E19D61AFEA12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2B10626F-2C92-41F8-AF41-218FDF88046A}" type="presParOf" srcId="{79F1171F-AEF6-4EC6-8C90-AE2AA66BB5A1}" destId="{8995BDFB-19F8-419B-A184-E19D61AFEA12}" srcOrd="0" destOrd="0" presId="urn:microsoft.com/office/officeart/2005/8/layout/lProcess2"/>
    <dgm:cxn modelId="{1BFC6485-FB43-4DE5-BB79-3483CE20FEE1}" type="presParOf" srcId="{79F1171F-AEF6-4EC6-8C90-AE2AA66BB5A1}" destId="{91C6AD31-935E-4445-89B8-E9DB985F634A}" srcOrd="1" destOrd="0" presId="urn:microsoft.com/office/officeart/2005/8/layout/lProcess2"/>
    <dgm:cxn modelId="{52CB678E-9330-40E2-81D4-2325CED8DFE4}" type="presParOf" srcId="{79F1171F-AEF6-4EC6-8C90-AE2AA66BB5A1}" destId="{59F7BEA5-5FE6-42BD-ADC5-E96DFA64B6ED}" srcOrd="2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BEDBF5-1B40-4D3F-86A9-40436B9F05B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6A77C-5EB1-4F3E-85EC-9A0EAA83FA68}">
      <dgm:prSet phldrT="[Text]"/>
      <dgm:spPr/>
      <dgm:t>
        <a:bodyPr/>
        <a:lstStyle/>
        <a:p>
          <a:r>
            <a:rPr lang="en-US" dirty="0" smtClean="0"/>
            <a:t>Asset side:</a:t>
          </a:r>
          <a:endParaRPr lang="en-US" dirty="0"/>
        </a:p>
      </dgm:t>
    </dgm:pt>
    <dgm:pt modelId="{2EE6F461-DB39-418E-9F3C-59B76D4FC837}" type="parTrans" cxnId="{6A54255C-931E-47A6-BD06-63759A633FD8}">
      <dgm:prSet/>
      <dgm:spPr/>
      <dgm:t>
        <a:bodyPr/>
        <a:lstStyle/>
        <a:p>
          <a:endParaRPr lang="en-US"/>
        </a:p>
      </dgm:t>
    </dgm:pt>
    <dgm:pt modelId="{EE2F0C8C-F6D7-4D43-BC65-6EFA017E3281}" type="sibTrans" cxnId="{6A54255C-931E-47A6-BD06-63759A633FD8}">
      <dgm:prSet/>
      <dgm:spPr/>
      <dgm:t>
        <a:bodyPr/>
        <a:lstStyle/>
        <a:p>
          <a:endParaRPr lang="en-US"/>
        </a:p>
      </dgm:t>
    </dgm:pt>
    <dgm:pt modelId="{074CB7F6-39E3-4773-9E67-D1EC1D973106}">
      <dgm:prSet phldrT="[Text]"/>
      <dgm:spPr/>
      <dgm:t>
        <a:bodyPr/>
        <a:lstStyle/>
        <a:p>
          <a:r>
            <a:rPr lang="en-US" dirty="0" smtClean="0"/>
            <a:t>10% Reserve</a:t>
          </a:r>
          <a:endParaRPr lang="en-US" dirty="0"/>
        </a:p>
      </dgm:t>
    </dgm:pt>
    <dgm:pt modelId="{98565F4C-9C71-42BC-8D81-B8E9BB66AD69}" type="parTrans" cxnId="{7C77E6DC-1EAB-487F-956B-45257647B86A}">
      <dgm:prSet/>
      <dgm:spPr/>
      <dgm:t>
        <a:bodyPr/>
        <a:lstStyle/>
        <a:p>
          <a:endParaRPr lang="en-US"/>
        </a:p>
      </dgm:t>
    </dgm:pt>
    <dgm:pt modelId="{CC2739D1-9C25-4F45-A7A3-1A59865CAD56}" type="sibTrans" cxnId="{7C77E6DC-1EAB-487F-956B-45257647B86A}">
      <dgm:prSet/>
      <dgm:spPr/>
      <dgm:t>
        <a:bodyPr/>
        <a:lstStyle/>
        <a:p>
          <a:endParaRPr lang="en-US"/>
        </a:p>
      </dgm:t>
    </dgm:pt>
    <dgm:pt modelId="{FA73D4F0-AD93-448C-A514-61C7E26789DD}">
      <dgm:prSet phldrT="[Text]"/>
      <dgm:spPr/>
      <dgm:t>
        <a:bodyPr/>
        <a:lstStyle/>
        <a:p>
          <a:r>
            <a:rPr lang="en-US" dirty="0" smtClean="0"/>
            <a:t>1st Bank: 100</a:t>
          </a:r>
          <a:endParaRPr lang="en-US" dirty="0"/>
        </a:p>
      </dgm:t>
    </dgm:pt>
    <dgm:pt modelId="{187AF6AA-CF9A-4BED-9E59-CA2BE2E13A83}" type="parTrans" cxnId="{DFC26DDD-9C61-4896-991C-5416394AD010}">
      <dgm:prSet/>
      <dgm:spPr/>
      <dgm:t>
        <a:bodyPr/>
        <a:lstStyle/>
        <a:p>
          <a:endParaRPr lang="en-US"/>
        </a:p>
      </dgm:t>
    </dgm:pt>
    <dgm:pt modelId="{E8C98214-F77F-4805-B2FC-D73E9FC6EDBF}" type="sibTrans" cxnId="{DFC26DDD-9C61-4896-991C-5416394AD010}">
      <dgm:prSet/>
      <dgm:spPr/>
      <dgm:t>
        <a:bodyPr/>
        <a:lstStyle/>
        <a:p>
          <a:endParaRPr lang="en-US"/>
        </a:p>
      </dgm:t>
    </dgm:pt>
    <dgm:pt modelId="{1B4BCE46-3195-4E03-8790-08F5E176CD58}">
      <dgm:prSet phldrT="[Text]"/>
      <dgm:spPr/>
      <dgm:t>
        <a:bodyPr/>
        <a:lstStyle/>
        <a:p>
          <a:r>
            <a:rPr lang="en-US" dirty="0" smtClean="0"/>
            <a:t>Rs.90</a:t>
          </a:r>
          <a:endParaRPr lang="en-US" dirty="0"/>
        </a:p>
      </dgm:t>
    </dgm:pt>
    <dgm:pt modelId="{D9CC9495-DAEC-4051-AFF2-36829CFA2B80}" type="parTrans" cxnId="{F7C102B5-5FB7-4CA9-AD2C-E7B8AAB2026D}">
      <dgm:prSet/>
      <dgm:spPr/>
      <dgm:t>
        <a:bodyPr/>
        <a:lstStyle/>
        <a:p>
          <a:endParaRPr lang="en-US"/>
        </a:p>
      </dgm:t>
    </dgm:pt>
    <dgm:pt modelId="{F3F2536B-3E2E-40C3-9D55-6D08FE984B4A}" type="sibTrans" cxnId="{F7C102B5-5FB7-4CA9-AD2C-E7B8AAB2026D}">
      <dgm:prSet/>
      <dgm:spPr/>
      <dgm:t>
        <a:bodyPr/>
        <a:lstStyle/>
        <a:p>
          <a:endParaRPr lang="en-US"/>
        </a:p>
      </dgm:t>
    </dgm:pt>
    <dgm:pt modelId="{EDA56A53-FD47-45AA-B13C-21C476AE08E7}">
      <dgm:prSet phldrT="[Text]"/>
      <dgm:spPr/>
      <dgm:t>
        <a:bodyPr/>
        <a:lstStyle/>
        <a:p>
          <a:r>
            <a:rPr lang="en-US" dirty="0" smtClean="0"/>
            <a:t>10% of 100</a:t>
          </a:r>
          <a:endParaRPr lang="en-US" dirty="0"/>
        </a:p>
      </dgm:t>
    </dgm:pt>
    <dgm:pt modelId="{E157826B-79E7-45F0-8F8C-AF974EB3F2A6}" type="parTrans" cxnId="{0C11D322-76D0-4627-992E-6B823ADDF276}">
      <dgm:prSet/>
      <dgm:spPr/>
      <dgm:t>
        <a:bodyPr/>
        <a:lstStyle/>
        <a:p>
          <a:endParaRPr lang="en-US"/>
        </a:p>
      </dgm:t>
    </dgm:pt>
    <dgm:pt modelId="{E01F5F52-33D0-43CF-94BF-D5718F0441A8}" type="sibTrans" cxnId="{0C11D322-76D0-4627-992E-6B823ADDF276}">
      <dgm:prSet/>
      <dgm:spPr/>
      <dgm:t>
        <a:bodyPr/>
        <a:lstStyle/>
        <a:p>
          <a:endParaRPr lang="en-US"/>
        </a:p>
      </dgm:t>
    </dgm:pt>
    <dgm:pt modelId="{0E788461-0E11-4456-A02E-D02CCBA2B553}">
      <dgm:prSet phldrT="[Text]"/>
      <dgm:spPr/>
      <dgm:t>
        <a:bodyPr/>
        <a:lstStyle/>
        <a:p>
          <a:r>
            <a:rPr lang="en-US" dirty="0" smtClean="0"/>
            <a:t>2nd Bank: 90</a:t>
          </a:r>
          <a:endParaRPr lang="en-US" dirty="0"/>
        </a:p>
      </dgm:t>
    </dgm:pt>
    <dgm:pt modelId="{17FACD0C-DC96-4296-92FE-F6424A22E3DA}" type="parTrans" cxnId="{5A4ACAF2-6E99-4ACA-A0EB-11C1EDD0393A}">
      <dgm:prSet/>
      <dgm:spPr/>
      <dgm:t>
        <a:bodyPr/>
        <a:lstStyle/>
        <a:p>
          <a:endParaRPr lang="en-US"/>
        </a:p>
      </dgm:t>
    </dgm:pt>
    <dgm:pt modelId="{84C82EE1-28FB-4345-A61B-9CB09C13E4BC}" type="sibTrans" cxnId="{5A4ACAF2-6E99-4ACA-A0EB-11C1EDD0393A}">
      <dgm:prSet/>
      <dgm:spPr/>
      <dgm:t>
        <a:bodyPr/>
        <a:lstStyle/>
        <a:p>
          <a:endParaRPr lang="en-US"/>
        </a:p>
      </dgm:t>
    </dgm:pt>
    <dgm:pt modelId="{07A87C0C-9AE6-445E-BA35-F2C3252AAE3C}">
      <dgm:prSet phldrT="[Text]"/>
      <dgm:spPr/>
      <dgm:t>
        <a:bodyPr/>
        <a:lstStyle/>
        <a:p>
          <a:r>
            <a:rPr lang="en-US" dirty="0" smtClean="0"/>
            <a:t>10% of 90</a:t>
          </a:r>
          <a:endParaRPr lang="en-US" dirty="0"/>
        </a:p>
      </dgm:t>
    </dgm:pt>
    <dgm:pt modelId="{AC76D471-43B2-4C44-8AEB-1F28636955C1}" type="parTrans" cxnId="{1C5DEB91-CD79-45DF-B0C5-2ABF4D714326}">
      <dgm:prSet/>
      <dgm:spPr/>
      <dgm:t>
        <a:bodyPr/>
        <a:lstStyle/>
        <a:p>
          <a:endParaRPr lang="en-US"/>
        </a:p>
      </dgm:t>
    </dgm:pt>
    <dgm:pt modelId="{78D04D7D-1E01-4F61-A886-AECE98FD9CBB}" type="sibTrans" cxnId="{1C5DEB91-CD79-45DF-B0C5-2ABF4D714326}">
      <dgm:prSet/>
      <dgm:spPr/>
      <dgm:t>
        <a:bodyPr/>
        <a:lstStyle/>
        <a:p>
          <a:endParaRPr lang="en-US"/>
        </a:p>
      </dgm:t>
    </dgm:pt>
    <dgm:pt modelId="{6791B6F4-16C1-4454-9804-46E078EBC3FF}">
      <dgm:prSet phldrT="[Text]"/>
      <dgm:spPr/>
      <dgm:t>
        <a:bodyPr/>
        <a:lstStyle/>
        <a:p>
          <a:r>
            <a:rPr lang="en-US" dirty="0" smtClean="0"/>
            <a:t>10%of 81</a:t>
          </a:r>
          <a:endParaRPr lang="en-US" dirty="0"/>
        </a:p>
      </dgm:t>
    </dgm:pt>
    <dgm:pt modelId="{ABBCA3A8-657D-4D29-BEB2-2E3B96A3CA2C}" type="parTrans" cxnId="{C1196083-AE5F-4975-8EC7-5197C56EFD18}">
      <dgm:prSet/>
      <dgm:spPr/>
      <dgm:t>
        <a:bodyPr/>
        <a:lstStyle/>
        <a:p>
          <a:endParaRPr lang="en-US"/>
        </a:p>
      </dgm:t>
    </dgm:pt>
    <dgm:pt modelId="{2E9C4DA1-1FE6-487B-828B-EA6B7DBCE784}" type="sibTrans" cxnId="{C1196083-AE5F-4975-8EC7-5197C56EFD18}">
      <dgm:prSet/>
      <dgm:spPr/>
      <dgm:t>
        <a:bodyPr/>
        <a:lstStyle/>
        <a:p>
          <a:endParaRPr lang="en-US"/>
        </a:p>
      </dgm:t>
    </dgm:pt>
    <dgm:pt modelId="{2734CB59-C31B-42C3-91A7-3B5FD21B8078}">
      <dgm:prSet phldrT="[Text]"/>
      <dgm:spPr/>
      <dgm:t>
        <a:bodyPr/>
        <a:lstStyle/>
        <a:p>
          <a:r>
            <a:rPr lang="en-US" dirty="0" smtClean="0"/>
            <a:t>Rs. 81</a:t>
          </a:r>
          <a:endParaRPr lang="en-US" dirty="0"/>
        </a:p>
      </dgm:t>
    </dgm:pt>
    <dgm:pt modelId="{027CB0E5-EAF7-4F6B-BC7F-03E9CF6647BF}" type="parTrans" cxnId="{0C36F8F2-58E1-449B-A89A-823E229AE4B2}">
      <dgm:prSet/>
      <dgm:spPr/>
      <dgm:t>
        <a:bodyPr/>
        <a:lstStyle/>
        <a:p>
          <a:endParaRPr lang="en-US"/>
        </a:p>
      </dgm:t>
    </dgm:pt>
    <dgm:pt modelId="{C7459A6A-896C-4AC4-BA41-9FF8E0055211}" type="sibTrans" cxnId="{0C36F8F2-58E1-449B-A89A-823E229AE4B2}">
      <dgm:prSet/>
      <dgm:spPr/>
      <dgm:t>
        <a:bodyPr/>
        <a:lstStyle/>
        <a:p>
          <a:endParaRPr lang="en-US"/>
        </a:p>
      </dgm:t>
    </dgm:pt>
    <dgm:pt modelId="{54BE6498-6D59-415F-A326-BB79F77A278B}">
      <dgm:prSet phldrT="[Text]"/>
      <dgm:spPr/>
      <dgm:t>
        <a:bodyPr/>
        <a:lstStyle/>
        <a:p>
          <a:r>
            <a:rPr lang="en-US" dirty="0" smtClean="0"/>
            <a:t>3rd Bank: 81</a:t>
          </a:r>
          <a:endParaRPr lang="en-US" dirty="0"/>
        </a:p>
      </dgm:t>
    </dgm:pt>
    <dgm:pt modelId="{40B39249-3ACA-4BB4-81AA-AE4713777FA4}" type="parTrans" cxnId="{2FF08AEF-05A7-49F1-9CF5-C6A028CBE35E}">
      <dgm:prSet/>
      <dgm:spPr/>
      <dgm:t>
        <a:bodyPr/>
        <a:lstStyle/>
        <a:p>
          <a:endParaRPr lang="en-US"/>
        </a:p>
      </dgm:t>
    </dgm:pt>
    <dgm:pt modelId="{DFA11205-41BB-44CA-8A4E-797884BE6B28}" type="sibTrans" cxnId="{2FF08AEF-05A7-49F1-9CF5-C6A028CBE35E}">
      <dgm:prSet/>
      <dgm:spPr/>
      <dgm:t>
        <a:bodyPr/>
        <a:lstStyle/>
        <a:p>
          <a:endParaRPr lang="en-US"/>
        </a:p>
      </dgm:t>
    </dgm:pt>
    <dgm:pt modelId="{DE325D79-7412-44B9-88F7-D2818F0F4BB2}">
      <dgm:prSet phldrT="[Text]"/>
      <dgm:spPr/>
      <dgm:t>
        <a:bodyPr/>
        <a:lstStyle/>
        <a:p>
          <a:r>
            <a:rPr lang="en-US" dirty="0" smtClean="0"/>
            <a:t>Rs.72.90</a:t>
          </a:r>
          <a:endParaRPr lang="en-US" dirty="0"/>
        </a:p>
      </dgm:t>
    </dgm:pt>
    <dgm:pt modelId="{0B5B107C-69E6-4D85-825C-F136C0FDAF1A}" type="parTrans" cxnId="{5D58994D-3BD6-4E5C-A6AA-8DD6349F4259}">
      <dgm:prSet/>
      <dgm:spPr/>
      <dgm:t>
        <a:bodyPr/>
        <a:lstStyle/>
        <a:p>
          <a:endParaRPr lang="en-US"/>
        </a:p>
      </dgm:t>
    </dgm:pt>
    <dgm:pt modelId="{C07CBD04-ECAA-47B0-84AF-24249834633A}" type="sibTrans" cxnId="{5D58994D-3BD6-4E5C-A6AA-8DD6349F4259}">
      <dgm:prSet/>
      <dgm:spPr/>
      <dgm:t>
        <a:bodyPr/>
        <a:lstStyle/>
        <a:p>
          <a:endParaRPr lang="en-US"/>
        </a:p>
      </dgm:t>
    </dgm:pt>
    <dgm:pt modelId="{97E441F1-DB42-426C-8E53-C980388CDD0C}">
      <dgm:prSet phldrT="[Text]"/>
      <dgm:spPr/>
      <dgm:t>
        <a:bodyPr/>
        <a:lstStyle/>
        <a:p>
          <a:r>
            <a:rPr lang="en-US" dirty="0" smtClean="0"/>
            <a:t>…</a:t>
          </a:r>
          <a:endParaRPr lang="en-US" dirty="0"/>
        </a:p>
      </dgm:t>
    </dgm:pt>
    <dgm:pt modelId="{F4B27D5B-9426-4068-984D-4BFB3DF5F3F6}" type="parTrans" cxnId="{DFDEBE4E-7F53-4131-ABA1-8ABB5E317E55}">
      <dgm:prSet/>
      <dgm:spPr/>
      <dgm:t>
        <a:bodyPr/>
        <a:lstStyle/>
        <a:p>
          <a:endParaRPr lang="en-US"/>
        </a:p>
      </dgm:t>
    </dgm:pt>
    <dgm:pt modelId="{44A01204-4F7F-46CA-A703-40BE40169D18}" type="sibTrans" cxnId="{DFDEBE4E-7F53-4131-ABA1-8ABB5E317E55}">
      <dgm:prSet/>
      <dgm:spPr/>
      <dgm:t>
        <a:bodyPr/>
        <a:lstStyle/>
        <a:p>
          <a:endParaRPr lang="en-US"/>
        </a:p>
      </dgm:t>
    </dgm:pt>
    <dgm:pt modelId="{116C1271-A3BF-4F0B-ACB4-80C8DA67AD0F}">
      <dgm:prSet phldrT="[Text]"/>
      <dgm:spPr/>
      <dgm:t>
        <a:bodyPr/>
        <a:lstStyle/>
        <a:p>
          <a:r>
            <a:rPr lang="en-US" dirty="0" smtClean="0"/>
            <a:t>Total</a:t>
          </a:r>
          <a:endParaRPr lang="en-US" dirty="0"/>
        </a:p>
      </dgm:t>
    </dgm:pt>
    <dgm:pt modelId="{89951A9A-395B-494B-BC4C-C533B314ECA9}" type="parTrans" cxnId="{28EDE895-9A57-4AA1-A29B-27C4F95013E6}">
      <dgm:prSet/>
      <dgm:spPr/>
      <dgm:t>
        <a:bodyPr/>
        <a:lstStyle/>
        <a:p>
          <a:endParaRPr lang="en-US"/>
        </a:p>
      </dgm:t>
    </dgm:pt>
    <dgm:pt modelId="{C58865A4-C2F5-432D-9CC0-5B163D5B067E}" type="sibTrans" cxnId="{28EDE895-9A57-4AA1-A29B-27C4F95013E6}">
      <dgm:prSet/>
      <dgm:spPr/>
      <dgm:t>
        <a:bodyPr/>
        <a:lstStyle/>
        <a:p>
          <a:endParaRPr lang="en-US"/>
        </a:p>
      </dgm:t>
    </dgm:pt>
    <dgm:pt modelId="{D2425619-7263-4E09-9B8D-1CEBB043E1BF}">
      <dgm:prSet phldrT="[Text]"/>
      <dgm:spPr/>
      <dgm:t>
        <a:bodyPr/>
        <a:lstStyle/>
        <a:p>
          <a:r>
            <a:rPr lang="en-US" dirty="0" smtClean="0"/>
            <a:t>Rs.1000</a:t>
          </a:r>
          <a:endParaRPr lang="en-US" dirty="0"/>
        </a:p>
      </dgm:t>
    </dgm:pt>
    <dgm:pt modelId="{5C476A1E-A886-4B59-B791-2A4AE00B7AC1}" type="parTrans" cxnId="{2B650D9E-086E-4298-A9E7-37B50570960E}">
      <dgm:prSet/>
      <dgm:spPr/>
      <dgm:t>
        <a:bodyPr/>
        <a:lstStyle/>
        <a:p>
          <a:endParaRPr lang="en-US"/>
        </a:p>
      </dgm:t>
    </dgm:pt>
    <dgm:pt modelId="{28370149-2595-4626-8CD3-ED4FCFA1E419}" type="sibTrans" cxnId="{2B650D9E-086E-4298-A9E7-37B50570960E}">
      <dgm:prSet/>
      <dgm:spPr/>
      <dgm:t>
        <a:bodyPr/>
        <a:lstStyle/>
        <a:p>
          <a:endParaRPr lang="en-US"/>
        </a:p>
      </dgm:t>
    </dgm:pt>
    <dgm:pt modelId="{35E2BAAB-0FCC-45C8-94A5-B8DFFE79CFE4}">
      <dgm:prSet phldrT="[Text]"/>
      <dgm:spPr/>
      <dgm:t>
        <a:bodyPr/>
        <a:lstStyle/>
        <a:p>
          <a:r>
            <a:rPr lang="en-US" dirty="0" smtClean="0"/>
            <a:t>Rs.100 (Total Reserve)</a:t>
          </a:r>
          <a:endParaRPr lang="en-US" dirty="0"/>
        </a:p>
      </dgm:t>
    </dgm:pt>
    <dgm:pt modelId="{898C8C9B-501C-40DC-AFDB-C25A5DF2D255}" type="parTrans" cxnId="{8DC24B9B-5737-47FF-ABCF-EA75768536BB}">
      <dgm:prSet/>
      <dgm:spPr/>
      <dgm:t>
        <a:bodyPr/>
        <a:lstStyle/>
        <a:p>
          <a:endParaRPr lang="en-US"/>
        </a:p>
      </dgm:t>
    </dgm:pt>
    <dgm:pt modelId="{54A2B13B-DCD5-411C-8E5C-FFF931AD00B5}" type="sibTrans" cxnId="{8DC24B9B-5737-47FF-ABCF-EA75768536BB}">
      <dgm:prSet/>
      <dgm:spPr/>
      <dgm:t>
        <a:bodyPr/>
        <a:lstStyle/>
        <a:p>
          <a:endParaRPr lang="en-US"/>
        </a:p>
      </dgm:t>
    </dgm:pt>
    <dgm:pt modelId="{FB90E4F6-0C9B-42D1-BE4C-05758B4211DA}">
      <dgm:prSet phldrT="[Text]"/>
      <dgm:spPr/>
      <dgm:t>
        <a:bodyPr/>
        <a:lstStyle/>
        <a:p>
          <a:r>
            <a:rPr lang="en-US" dirty="0" smtClean="0"/>
            <a:t>Loaning</a:t>
          </a:r>
          <a:endParaRPr lang="en-US" dirty="0"/>
        </a:p>
      </dgm:t>
    </dgm:pt>
    <dgm:pt modelId="{2F01A737-DB73-445E-A41A-856158553B37}" type="parTrans" cxnId="{21257E8B-BA5D-43D8-BE3A-B88EB3907A27}">
      <dgm:prSet/>
      <dgm:spPr/>
      <dgm:t>
        <a:bodyPr/>
        <a:lstStyle/>
        <a:p>
          <a:endParaRPr lang="en-US"/>
        </a:p>
      </dgm:t>
    </dgm:pt>
    <dgm:pt modelId="{8092A625-0CCE-4896-8F0C-CCA8396A0B47}" type="sibTrans" cxnId="{21257E8B-BA5D-43D8-BE3A-B88EB3907A27}">
      <dgm:prSet/>
      <dgm:spPr/>
      <dgm:t>
        <a:bodyPr/>
        <a:lstStyle/>
        <a:p>
          <a:endParaRPr lang="en-US"/>
        </a:p>
      </dgm:t>
    </dgm:pt>
    <dgm:pt modelId="{B36D74F2-DFEF-4C1C-AC18-E285450C5F4F}" type="pres">
      <dgm:prSet presAssocID="{EEBEDBF5-1B40-4D3F-86A9-40436B9F05B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1E810D6-8362-44E5-9709-6D48B3E3C5A7}" type="pres">
      <dgm:prSet presAssocID="{6E76A77C-5EB1-4F3E-85EC-9A0EAA83FA68}" presName="horFlow" presStyleCnt="0"/>
      <dgm:spPr/>
    </dgm:pt>
    <dgm:pt modelId="{3705399A-CDAD-43B5-8ACE-778A4E3CAD00}" type="pres">
      <dgm:prSet presAssocID="{6E76A77C-5EB1-4F3E-85EC-9A0EAA83FA68}" presName="bigChev" presStyleLbl="node1" presStyleIdx="0" presStyleCnt="6" custScaleX="152208"/>
      <dgm:spPr/>
      <dgm:t>
        <a:bodyPr/>
        <a:lstStyle/>
        <a:p>
          <a:endParaRPr lang="en-US"/>
        </a:p>
      </dgm:t>
    </dgm:pt>
    <dgm:pt modelId="{557D7925-EF3F-4B4D-A587-1397612AFC4A}" type="pres">
      <dgm:prSet presAssocID="{2F01A737-DB73-445E-A41A-856158553B37}" presName="parTrans" presStyleCnt="0"/>
      <dgm:spPr/>
    </dgm:pt>
    <dgm:pt modelId="{4BC24A22-6DDF-4FA6-8884-587017157597}" type="pres">
      <dgm:prSet presAssocID="{FB90E4F6-0C9B-42D1-BE4C-05758B4211DA}" presName="node" presStyleLbl="alignAccFollowNode1" presStyleIdx="0" presStyleCnt="10" custScaleX="150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EFDE5-C8FA-4D29-82FA-A04E0A620CBF}" type="pres">
      <dgm:prSet presAssocID="{8092A625-0CCE-4896-8F0C-CCA8396A0B47}" presName="sibTrans" presStyleCnt="0"/>
      <dgm:spPr/>
    </dgm:pt>
    <dgm:pt modelId="{62083556-5CCB-4116-BC97-98AA914FC40B}" type="pres">
      <dgm:prSet presAssocID="{074CB7F6-39E3-4773-9E67-D1EC1D973106}" presName="node" presStyleLbl="alignAccFollowNode1" presStyleIdx="1" presStyleCnt="10" custScaleX="152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1CAA1-9CF5-444D-83C9-AE028CA1B7B9}" type="pres">
      <dgm:prSet presAssocID="{6E76A77C-5EB1-4F3E-85EC-9A0EAA83FA68}" presName="vSp" presStyleCnt="0"/>
      <dgm:spPr/>
    </dgm:pt>
    <dgm:pt modelId="{09E0907E-8B6E-4734-A6D5-1015973E74DC}" type="pres">
      <dgm:prSet presAssocID="{FA73D4F0-AD93-448C-A514-61C7E26789DD}" presName="horFlow" presStyleCnt="0"/>
      <dgm:spPr/>
    </dgm:pt>
    <dgm:pt modelId="{7882CEAC-7EF5-4D3B-8260-C69624857171}" type="pres">
      <dgm:prSet presAssocID="{FA73D4F0-AD93-448C-A514-61C7E26789DD}" presName="bigChev" presStyleLbl="node1" presStyleIdx="1" presStyleCnt="6" custScaleX="152208"/>
      <dgm:spPr/>
      <dgm:t>
        <a:bodyPr/>
        <a:lstStyle/>
        <a:p>
          <a:endParaRPr lang="en-US"/>
        </a:p>
      </dgm:t>
    </dgm:pt>
    <dgm:pt modelId="{6A85625A-A506-440A-A76F-EE23C2427D39}" type="pres">
      <dgm:prSet presAssocID="{D9CC9495-DAEC-4051-AFF2-36829CFA2B80}" presName="parTrans" presStyleCnt="0"/>
      <dgm:spPr/>
    </dgm:pt>
    <dgm:pt modelId="{35DD3758-D81C-4F60-AC5B-405578683241}" type="pres">
      <dgm:prSet presAssocID="{1B4BCE46-3195-4E03-8790-08F5E176CD58}" presName="node" presStyleLbl="alignAccFollowNode1" presStyleIdx="2" presStyleCnt="10" custScaleX="152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C05A2F-0401-4244-957E-757B2A6FA323}" type="pres">
      <dgm:prSet presAssocID="{F3F2536B-3E2E-40C3-9D55-6D08FE984B4A}" presName="sibTrans" presStyleCnt="0"/>
      <dgm:spPr/>
    </dgm:pt>
    <dgm:pt modelId="{10E4EC00-8DCA-4FCE-BE7C-B12F07D6B54F}" type="pres">
      <dgm:prSet presAssocID="{EDA56A53-FD47-45AA-B13C-21C476AE08E7}" presName="node" presStyleLbl="alignAccFollowNode1" presStyleIdx="3" presStyleCnt="10" custScaleX="152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859B1-51BD-4179-B231-21DA8BD8C68A}" type="pres">
      <dgm:prSet presAssocID="{FA73D4F0-AD93-448C-A514-61C7E26789DD}" presName="vSp" presStyleCnt="0"/>
      <dgm:spPr/>
    </dgm:pt>
    <dgm:pt modelId="{4CF6B1ED-503C-4291-BA17-2D6D1460880F}" type="pres">
      <dgm:prSet presAssocID="{0E788461-0E11-4456-A02E-D02CCBA2B553}" presName="horFlow" presStyleCnt="0"/>
      <dgm:spPr/>
    </dgm:pt>
    <dgm:pt modelId="{DF920B96-3190-4130-8DE9-3535BFB67413}" type="pres">
      <dgm:prSet presAssocID="{0E788461-0E11-4456-A02E-D02CCBA2B553}" presName="bigChev" presStyleLbl="node1" presStyleIdx="2" presStyleCnt="6" custScaleX="152208"/>
      <dgm:spPr/>
      <dgm:t>
        <a:bodyPr/>
        <a:lstStyle/>
        <a:p>
          <a:endParaRPr lang="en-US"/>
        </a:p>
      </dgm:t>
    </dgm:pt>
    <dgm:pt modelId="{65210D8D-F13E-4FAD-8317-D03287250370}" type="pres">
      <dgm:prSet presAssocID="{027CB0E5-EAF7-4F6B-BC7F-03E9CF6647BF}" presName="parTrans" presStyleCnt="0"/>
      <dgm:spPr/>
    </dgm:pt>
    <dgm:pt modelId="{F24104A5-9788-4AAD-B66B-9442E138ED95}" type="pres">
      <dgm:prSet presAssocID="{2734CB59-C31B-42C3-91A7-3B5FD21B8078}" presName="node" presStyleLbl="alignAccFollowNode1" presStyleIdx="4" presStyleCnt="10" custScaleX="152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83C95-E7F8-49C5-90BA-F5FC3AA9ABDB}" type="pres">
      <dgm:prSet presAssocID="{C7459A6A-896C-4AC4-BA41-9FF8E0055211}" presName="sibTrans" presStyleCnt="0"/>
      <dgm:spPr/>
    </dgm:pt>
    <dgm:pt modelId="{7C51EF11-ECFF-48A4-9EA8-0C9469703C27}" type="pres">
      <dgm:prSet presAssocID="{07A87C0C-9AE6-445E-BA35-F2C3252AAE3C}" presName="node" presStyleLbl="alignAccFollowNode1" presStyleIdx="5" presStyleCnt="10" custScaleX="152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9A9DA-7507-413F-B01C-9C0521F3867F}" type="pres">
      <dgm:prSet presAssocID="{0E788461-0E11-4456-A02E-D02CCBA2B553}" presName="vSp" presStyleCnt="0"/>
      <dgm:spPr/>
    </dgm:pt>
    <dgm:pt modelId="{F6DF7DDA-05BF-40E2-A792-D41AB4FB5D14}" type="pres">
      <dgm:prSet presAssocID="{54BE6498-6D59-415F-A326-BB79F77A278B}" presName="horFlow" presStyleCnt="0"/>
      <dgm:spPr/>
    </dgm:pt>
    <dgm:pt modelId="{EF34CEFA-1E36-4CC9-8553-2F5AC63B2CCB}" type="pres">
      <dgm:prSet presAssocID="{54BE6498-6D59-415F-A326-BB79F77A278B}" presName="bigChev" presStyleLbl="node1" presStyleIdx="3" presStyleCnt="6" custScaleX="152208"/>
      <dgm:spPr/>
      <dgm:t>
        <a:bodyPr/>
        <a:lstStyle/>
        <a:p>
          <a:endParaRPr lang="en-US"/>
        </a:p>
      </dgm:t>
    </dgm:pt>
    <dgm:pt modelId="{40D788DD-3F3C-4660-A1D8-3D842E265DC9}" type="pres">
      <dgm:prSet presAssocID="{0B5B107C-69E6-4D85-825C-F136C0FDAF1A}" presName="parTrans" presStyleCnt="0"/>
      <dgm:spPr/>
    </dgm:pt>
    <dgm:pt modelId="{99233688-3AC7-4C87-BC00-A60817AEBF8C}" type="pres">
      <dgm:prSet presAssocID="{DE325D79-7412-44B9-88F7-D2818F0F4BB2}" presName="node" presStyleLbl="alignAccFollowNode1" presStyleIdx="6" presStyleCnt="10" custScaleX="152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87E955-89F2-4F50-B5F2-A0C98784767D}" type="pres">
      <dgm:prSet presAssocID="{C07CBD04-ECAA-47B0-84AF-24249834633A}" presName="sibTrans" presStyleCnt="0"/>
      <dgm:spPr/>
    </dgm:pt>
    <dgm:pt modelId="{04D453D4-692D-4CC1-9733-4C0FB2C60437}" type="pres">
      <dgm:prSet presAssocID="{6791B6F4-16C1-4454-9804-46E078EBC3FF}" presName="node" presStyleLbl="alignAccFollowNode1" presStyleIdx="7" presStyleCnt="10" custScaleX="152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70A1E5-542F-477B-AA5A-E69915C5DF9F}" type="pres">
      <dgm:prSet presAssocID="{54BE6498-6D59-415F-A326-BB79F77A278B}" presName="vSp" presStyleCnt="0"/>
      <dgm:spPr/>
    </dgm:pt>
    <dgm:pt modelId="{9710C4AD-B2FE-4292-9C40-15FB10C67A28}" type="pres">
      <dgm:prSet presAssocID="{97E441F1-DB42-426C-8E53-C980388CDD0C}" presName="horFlow" presStyleCnt="0"/>
      <dgm:spPr/>
    </dgm:pt>
    <dgm:pt modelId="{F49D5B65-1DD8-4879-8AAA-104211DC8A2F}" type="pres">
      <dgm:prSet presAssocID="{97E441F1-DB42-426C-8E53-C980388CDD0C}" presName="bigChev" presStyleLbl="node1" presStyleIdx="4" presStyleCnt="6" custScaleX="152208"/>
      <dgm:spPr/>
      <dgm:t>
        <a:bodyPr/>
        <a:lstStyle/>
        <a:p>
          <a:endParaRPr lang="en-US"/>
        </a:p>
      </dgm:t>
    </dgm:pt>
    <dgm:pt modelId="{241A844B-66A6-4A12-BAC4-1A3C99B9ED34}" type="pres">
      <dgm:prSet presAssocID="{97E441F1-DB42-426C-8E53-C980388CDD0C}" presName="vSp" presStyleCnt="0"/>
      <dgm:spPr/>
    </dgm:pt>
    <dgm:pt modelId="{7C2D83EA-DA61-4BA2-A977-F8515EDFAB6D}" type="pres">
      <dgm:prSet presAssocID="{116C1271-A3BF-4F0B-ACB4-80C8DA67AD0F}" presName="horFlow" presStyleCnt="0"/>
      <dgm:spPr/>
    </dgm:pt>
    <dgm:pt modelId="{DDDCEAE3-524C-4C38-B719-0940AA5E89B7}" type="pres">
      <dgm:prSet presAssocID="{116C1271-A3BF-4F0B-ACB4-80C8DA67AD0F}" presName="bigChev" presStyleLbl="node1" presStyleIdx="5" presStyleCnt="6" custScaleX="152208"/>
      <dgm:spPr/>
      <dgm:t>
        <a:bodyPr/>
        <a:lstStyle/>
        <a:p>
          <a:endParaRPr lang="en-US"/>
        </a:p>
      </dgm:t>
    </dgm:pt>
    <dgm:pt modelId="{AB1E7BDB-BF1C-42F0-8BE3-A8AE76C9BCFA}" type="pres">
      <dgm:prSet presAssocID="{5C476A1E-A886-4B59-B791-2A4AE00B7AC1}" presName="parTrans" presStyleCnt="0"/>
      <dgm:spPr/>
    </dgm:pt>
    <dgm:pt modelId="{8C3B73AD-725D-40A0-A6C6-21190629C096}" type="pres">
      <dgm:prSet presAssocID="{D2425619-7263-4E09-9B8D-1CEBB043E1BF}" presName="node" presStyleLbl="alignAccFollowNode1" presStyleIdx="8" presStyleCnt="10" custScaleX="152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7CF433-8D9A-49F4-BEBB-B4453A3EE9CE}" type="pres">
      <dgm:prSet presAssocID="{28370149-2595-4626-8CD3-ED4FCFA1E419}" presName="sibTrans" presStyleCnt="0"/>
      <dgm:spPr/>
    </dgm:pt>
    <dgm:pt modelId="{8CB4929F-3132-4075-993D-4B3F1235CB8E}" type="pres">
      <dgm:prSet presAssocID="{35E2BAAB-0FCC-45C8-94A5-B8DFFE79CFE4}" presName="node" presStyleLbl="alignAccFollowNode1" presStyleIdx="9" presStyleCnt="10" custScaleX="152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C102B5-5FB7-4CA9-AD2C-E7B8AAB2026D}" srcId="{FA73D4F0-AD93-448C-A514-61C7E26789DD}" destId="{1B4BCE46-3195-4E03-8790-08F5E176CD58}" srcOrd="0" destOrd="0" parTransId="{D9CC9495-DAEC-4051-AFF2-36829CFA2B80}" sibTransId="{F3F2536B-3E2E-40C3-9D55-6D08FE984B4A}"/>
    <dgm:cxn modelId="{6B0B54C6-EC9E-40D9-BF15-BA281F412F17}" type="presOf" srcId="{35E2BAAB-0FCC-45C8-94A5-B8DFFE79CFE4}" destId="{8CB4929F-3132-4075-993D-4B3F1235CB8E}" srcOrd="0" destOrd="0" presId="urn:microsoft.com/office/officeart/2005/8/layout/lProcess3"/>
    <dgm:cxn modelId="{28EDE895-9A57-4AA1-A29B-27C4F95013E6}" srcId="{EEBEDBF5-1B40-4D3F-86A9-40436B9F05B8}" destId="{116C1271-A3BF-4F0B-ACB4-80C8DA67AD0F}" srcOrd="5" destOrd="0" parTransId="{89951A9A-395B-494B-BC4C-C533B314ECA9}" sibTransId="{C58865A4-C2F5-432D-9CC0-5B163D5B067E}"/>
    <dgm:cxn modelId="{6A54255C-931E-47A6-BD06-63759A633FD8}" srcId="{EEBEDBF5-1B40-4D3F-86A9-40436B9F05B8}" destId="{6E76A77C-5EB1-4F3E-85EC-9A0EAA83FA68}" srcOrd="0" destOrd="0" parTransId="{2EE6F461-DB39-418E-9F3C-59B76D4FC837}" sibTransId="{EE2F0C8C-F6D7-4D43-BC65-6EFA017E3281}"/>
    <dgm:cxn modelId="{7C77E6DC-1EAB-487F-956B-45257647B86A}" srcId="{6E76A77C-5EB1-4F3E-85EC-9A0EAA83FA68}" destId="{074CB7F6-39E3-4773-9E67-D1EC1D973106}" srcOrd="1" destOrd="0" parTransId="{98565F4C-9C71-42BC-8D81-B8E9BB66AD69}" sibTransId="{CC2739D1-9C25-4F45-A7A3-1A59865CAD56}"/>
    <dgm:cxn modelId="{FDF8B61F-A9AC-43DD-BE24-DB868C312D94}" type="presOf" srcId="{97E441F1-DB42-426C-8E53-C980388CDD0C}" destId="{F49D5B65-1DD8-4879-8AAA-104211DC8A2F}" srcOrd="0" destOrd="0" presId="urn:microsoft.com/office/officeart/2005/8/layout/lProcess3"/>
    <dgm:cxn modelId="{5ADB9AB6-9F44-4153-A2FB-5E277B8E799D}" type="presOf" srcId="{6E76A77C-5EB1-4F3E-85EC-9A0EAA83FA68}" destId="{3705399A-CDAD-43B5-8ACE-778A4E3CAD00}" srcOrd="0" destOrd="0" presId="urn:microsoft.com/office/officeart/2005/8/layout/lProcess3"/>
    <dgm:cxn modelId="{ADFF0069-AA1F-47FF-BF55-8C767E527F50}" type="presOf" srcId="{54BE6498-6D59-415F-A326-BB79F77A278B}" destId="{EF34CEFA-1E36-4CC9-8553-2F5AC63B2CCB}" srcOrd="0" destOrd="0" presId="urn:microsoft.com/office/officeart/2005/8/layout/lProcess3"/>
    <dgm:cxn modelId="{DFC26DDD-9C61-4896-991C-5416394AD010}" srcId="{EEBEDBF5-1B40-4D3F-86A9-40436B9F05B8}" destId="{FA73D4F0-AD93-448C-A514-61C7E26789DD}" srcOrd="1" destOrd="0" parTransId="{187AF6AA-CF9A-4BED-9E59-CA2BE2E13A83}" sibTransId="{E8C98214-F77F-4805-B2FC-D73E9FC6EDBF}"/>
    <dgm:cxn modelId="{92030264-FCFA-4C51-9596-81098A43667D}" type="presOf" srcId="{D2425619-7263-4E09-9B8D-1CEBB043E1BF}" destId="{8C3B73AD-725D-40A0-A6C6-21190629C096}" srcOrd="0" destOrd="0" presId="urn:microsoft.com/office/officeart/2005/8/layout/lProcess3"/>
    <dgm:cxn modelId="{E939FA9A-E164-4CE0-9335-C38D3B519250}" type="presOf" srcId="{1B4BCE46-3195-4E03-8790-08F5E176CD58}" destId="{35DD3758-D81C-4F60-AC5B-405578683241}" srcOrd="0" destOrd="0" presId="urn:microsoft.com/office/officeart/2005/8/layout/lProcess3"/>
    <dgm:cxn modelId="{21257E8B-BA5D-43D8-BE3A-B88EB3907A27}" srcId="{6E76A77C-5EB1-4F3E-85EC-9A0EAA83FA68}" destId="{FB90E4F6-0C9B-42D1-BE4C-05758B4211DA}" srcOrd="0" destOrd="0" parTransId="{2F01A737-DB73-445E-A41A-856158553B37}" sibTransId="{8092A625-0CCE-4896-8F0C-CCA8396A0B47}"/>
    <dgm:cxn modelId="{0C36F8F2-58E1-449B-A89A-823E229AE4B2}" srcId="{0E788461-0E11-4456-A02E-D02CCBA2B553}" destId="{2734CB59-C31B-42C3-91A7-3B5FD21B8078}" srcOrd="0" destOrd="0" parTransId="{027CB0E5-EAF7-4F6B-BC7F-03E9CF6647BF}" sibTransId="{C7459A6A-896C-4AC4-BA41-9FF8E0055211}"/>
    <dgm:cxn modelId="{2FF08AEF-05A7-49F1-9CF5-C6A028CBE35E}" srcId="{EEBEDBF5-1B40-4D3F-86A9-40436B9F05B8}" destId="{54BE6498-6D59-415F-A326-BB79F77A278B}" srcOrd="3" destOrd="0" parTransId="{40B39249-3ACA-4BB4-81AA-AE4713777FA4}" sibTransId="{DFA11205-41BB-44CA-8A4E-797884BE6B28}"/>
    <dgm:cxn modelId="{E029C75F-DF61-4059-8542-C7468AD0F491}" type="presOf" srcId="{FA73D4F0-AD93-448C-A514-61C7E26789DD}" destId="{7882CEAC-7EF5-4D3B-8260-C69624857171}" srcOrd="0" destOrd="0" presId="urn:microsoft.com/office/officeart/2005/8/layout/lProcess3"/>
    <dgm:cxn modelId="{0F5FAFF7-E33F-4EAF-AD14-875E253F7A08}" type="presOf" srcId="{6791B6F4-16C1-4454-9804-46E078EBC3FF}" destId="{04D453D4-692D-4CC1-9733-4C0FB2C60437}" srcOrd="0" destOrd="0" presId="urn:microsoft.com/office/officeart/2005/8/layout/lProcess3"/>
    <dgm:cxn modelId="{4B3B4C68-5BD5-4AC4-BC45-89DACB27C32D}" type="presOf" srcId="{07A87C0C-9AE6-445E-BA35-F2C3252AAE3C}" destId="{7C51EF11-ECFF-48A4-9EA8-0C9469703C27}" srcOrd="0" destOrd="0" presId="urn:microsoft.com/office/officeart/2005/8/layout/lProcess3"/>
    <dgm:cxn modelId="{5D58994D-3BD6-4E5C-A6AA-8DD6349F4259}" srcId="{54BE6498-6D59-415F-A326-BB79F77A278B}" destId="{DE325D79-7412-44B9-88F7-D2818F0F4BB2}" srcOrd="0" destOrd="0" parTransId="{0B5B107C-69E6-4D85-825C-F136C0FDAF1A}" sibTransId="{C07CBD04-ECAA-47B0-84AF-24249834633A}"/>
    <dgm:cxn modelId="{DFDEBE4E-7F53-4131-ABA1-8ABB5E317E55}" srcId="{EEBEDBF5-1B40-4D3F-86A9-40436B9F05B8}" destId="{97E441F1-DB42-426C-8E53-C980388CDD0C}" srcOrd="4" destOrd="0" parTransId="{F4B27D5B-9426-4068-984D-4BFB3DF5F3F6}" sibTransId="{44A01204-4F7F-46CA-A703-40BE40169D18}"/>
    <dgm:cxn modelId="{916A5072-82B4-4B3C-A352-3C7B780C2F5C}" type="presOf" srcId="{EEBEDBF5-1B40-4D3F-86A9-40436B9F05B8}" destId="{B36D74F2-DFEF-4C1C-AC18-E285450C5F4F}" srcOrd="0" destOrd="0" presId="urn:microsoft.com/office/officeart/2005/8/layout/lProcess3"/>
    <dgm:cxn modelId="{4A214F94-85F6-41E9-979C-8AD059760533}" type="presOf" srcId="{0E788461-0E11-4456-A02E-D02CCBA2B553}" destId="{DF920B96-3190-4130-8DE9-3535BFB67413}" srcOrd="0" destOrd="0" presId="urn:microsoft.com/office/officeart/2005/8/layout/lProcess3"/>
    <dgm:cxn modelId="{5A4ACAF2-6E99-4ACA-A0EB-11C1EDD0393A}" srcId="{EEBEDBF5-1B40-4D3F-86A9-40436B9F05B8}" destId="{0E788461-0E11-4456-A02E-D02CCBA2B553}" srcOrd="2" destOrd="0" parTransId="{17FACD0C-DC96-4296-92FE-F6424A22E3DA}" sibTransId="{84C82EE1-28FB-4345-A61B-9CB09C13E4BC}"/>
    <dgm:cxn modelId="{2C980FC2-EC63-425C-A998-47A853E9AAD9}" type="presOf" srcId="{074CB7F6-39E3-4773-9E67-D1EC1D973106}" destId="{62083556-5CCB-4116-BC97-98AA914FC40B}" srcOrd="0" destOrd="0" presId="urn:microsoft.com/office/officeart/2005/8/layout/lProcess3"/>
    <dgm:cxn modelId="{2B650D9E-086E-4298-A9E7-37B50570960E}" srcId="{116C1271-A3BF-4F0B-ACB4-80C8DA67AD0F}" destId="{D2425619-7263-4E09-9B8D-1CEBB043E1BF}" srcOrd="0" destOrd="0" parTransId="{5C476A1E-A886-4B59-B791-2A4AE00B7AC1}" sibTransId="{28370149-2595-4626-8CD3-ED4FCFA1E419}"/>
    <dgm:cxn modelId="{1C5DEB91-CD79-45DF-B0C5-2ABF4D714326}" srcId="{0E788461-0E11-4456-A02E-D02CCBA2B553}" destId="{07A87C0C-9AE6-445E-BA35-F2C3252AAE3C}" srcOrd="1" destOrd="0" parTransId="{AC76D471-43B2-4C44-8AEB-1F28636955C1}" sibTransId="{78D04D7D-1E01-4F61-A886-AECE98FD9CBB}"/>
    <dgm:cxn modelId="{8DC24B9B-5737-47FF-ABCF-EA75768536BB}" srcId="{116C1271-A3BF-4F0B-ACB4-80C8DA67AD0F}" destId="{35E2BAAB-0FCC-45C8-94A5-B8DFFE79CFE4}" srcOrd="1" destOrd="0" parTransId="{898C8C9B-501C-40DC-AFDB-C25A5DF2D255}" sibTransId="{54A2B13B-DCD5-411C-8E5C-FFF931AD00B5}"/>
    <dgm:cxn modelId="{86E0E26A-789C-4D42-90F9-BF8A47128F3A}" type="presOf" srcId="{EDA56A53-FD47-45AA-B13C-21C476AE08E7}" destId="{10E4EC00-8DCA-4FCE-BE7C-B12F07D6B54F}" srcOrd="0" destOrd="0" presId="urn:microsoft.com/office/officeart/2005/8/layout/lProcess3"/>
    <dgm:cxn modelId="{36CF9CE5-4726-4E05-A418-F64436D5D2B2}" type="presOf" srcId="{2734CB59-C31B-42C3-91A7-3B5FD21B8078}" destId="{F24104A5-9788-4AAD-B66B-9442E138ED95}" srcOrd="0" destOrd="0" presId="urn:microsoft.com/office/officeart/2005/8/layout/lProcess3"/>
    <dgm:cxn modelId="{CF0DEDF1-FD11-4837-B44A-E86E56320F04}" type="presOf" srcId="{FB90E4F6-0C9B-42D1-BE4C-05758B4211DA}" destId="{4BC24A22-6DDF-4FA6-8884-587017157597}" srcOrd="0" destOrd="0" presId="urn:microsoft.com/office/officeart/2005/8/layout/lProcess3"/>
    <dgm:cxn modelId="{C1196083-AE5F-4975-8EC7-5197C56EFD18}" srcId="{54BE6498-6D59-415F-A326-BB79F77A278B}" destId="{6791B6F4-16C1-4454-9804-46E078EBC3FF}" srcOrd="1" destOrd="0" parTransId="{ABBCA3A8-657D-4D29-BEB2-2E3B96A3CA2C}" sibTransId="{2E9C4DA1-1FE6-487B-828B-EA6B7DBCE784}"/>
    <dgm:cxn modelId="{62186CEB-2705-4074-9292-516967EB1E42}" type="presOf" srcId="{116C1271-A3BF-4F0B-ACB4-80C8DA67AD0F}" destId="{DDDCEAE3-524C-4C38-B719-0940AA5E89B7}" srcOrd="0" destOrd="0" presId="urn:microsoft.com/office/officeart/2005/8/layout/lProcess3"/>
    <dgm:cxn modelId="{97422075-7C75-43F4-A850-F8E90594043F}" type="presOf" srcId="{DE325D79-7412-44B9-88F7-D2818F0F4BB2}" destId="{99233688-3AC7-4C87-BC00-A60817AEBF8C}" srcOrd="0" destOrd="0" presId="urn:microsoft.com/office/officeart/2005/8/layout/lProcess3"/>
    <dgm:cxn modelId="{0C11D322-76D0-4627-992E-6B823ADDF276}" srcId="{FA73D4F0-AD93-448C-A514-61C7E26789DD}" destId="{EDA56A53-FD47-45AA-B13C-21C476AE08E7}" srcOrd="1" destOrd="0" parTransId="{E157826B-79E7-45F0-8F8C-AF974EB3F2A6}" sibTransId="{E01F5F52-33D0-43CF-94BF-D5718F0441A8}"/>
    <dgm:cxn modelId="{B67C47AC-8BD9-41C7-B11F-E42F2D57C2F8}" type="presParOf" srcId="{B36D74F2-DFEF-4C1C-AC18-E285450C5F4F}" destId="{41E810D6-8362-44E5-9709-6D48B3E3C5A7}" srcOrd="0" destOrd="0" presId="urn:microsoft.com/office/officeart/2005/8/layout/lProcess3"/>
    <dgm:cxn modelId="{6447F0BC-9839-466D-8937-E68A3F912296}" type="presParOf" srcId="{41E810D6-8362-44E5-9709-6D48B3E3C5A7}" destId="{3705399A-CDAD-43B5-8ACE-778A4E3CAD00}" srcOrd="0" destOrd="0" presId="urn:microsoft.com/office/officeart/2005/8/layout/lProcess3"/>
    <dgm:cxn modelId="{6DA01648-ACCC-47C9-9705-5ADCB9DA8EBC}" type="presParOf" srcId="{41E810D6-8362-44E5-9709-6D48B3E3C5A7}" destId="{557D7925-EF3F-4B4D-A587-1397612AFC4A}" srcOrd="1" destOrd="0" presId="urn:microsoft.com/office/officeart/2005/8/layout/lProcess3"/>
    <dgm:cxn modelId="{BD7BCB53-FD98-426C-830B-E02465060DF7}" type="presParOf" srcId="{41E810D6-8362-44E5-9709-6D48B3E3C5A7}" destId="{4BC24A22-6DDF-4FA6-8884-587017157597}" srcOrd="2" destOrd="0" presId="urn:microsoft.com/office/officeart/2005/8/layout/lProcess3"/>
    <dgm:cxn modelId="{60634047-D44D-4D80-873B-6263D880793A}" type="presParOf" srcId="{41E810D6-8362-44E5-9709-6D48B3E3C5A7}" destId="{B85EFDE5-C8FA-4D29-82FA-A04E0A620CBF}" srcOrd="3" destOrd="0" presId="urn:microsoft.com/office/officeart/2005/8/layout/lProcess3"/>
    <dgm:cxn modelId="{97117B61-39F2-4DBC-BBEE-20CC4B46EE74}" type="presParOf" srcId="{41E810D6-8362-44E5-9709-6D48B3E3C5A7}" destId="{62083556-5CCB-4116-BC97-98AA914FC40B}" srcOrd="4" destOrd="0" presId="urn:microsoft.com/office/officeart/2005/8/layout/lProcess3"/>
    <dgm:cxn modelId="{E170B772-E253-4568-8573-1C18BE0E9686}" type="presParOf" srcId="{B36D74F2-DFEF-4C1C-AC18-E285450C5F4F}" destId="{7A51CAA1-9CF5-444D-83C9-AE028CA1B7B9}" srcOrd="1" destOrd="0" presId="urn:microsoft.com/office/officeart/2005/8/layout/lProcess3"/>
    <dgm:cxn modelId="{44E709D8-9317-4546-AD47-CEB9EC9E0E67}" type="presParOf" srcId="{B36D74F2-DFEF-4C1C-AC18-E285450C5F4F}" destId="{09E0907E-8B6E-4734-A6D5-1015973E74DC}" srcOrd="2" destOrd="0" presId="urn:microsoft.com/office/officeart/2005/8/layout/lProcess3"/>
    <dgm:cxn modelId="{A620BF01-F4BD-4E50-A69F-F703981B2B5B}" type="presParOf" srcId="{09E0907E-8B6E-4734-A6D5-1015973E74DC}" destId="{7882CEAC-7EF5-4D3B-8260-C69624857171}" srcOrd="0" destOrd="0" presId="urn:microsoft.com/office/officeart/2005/8/layout/lProcess3"/>
    <dgm:cxn modelId="{BF34FF96-9572-4A1E-A4FA-CAB852011367}" type="presParOf" srcId="{09E0907E-8B6E-4734-A6D5-1015973E74DC}" destId="{6A85625A-A506-440A-A76F-EE23C2427D39}" srcOrd="1" destOrd="0" presId="urn:microsoft.com/office/officeart/2005/8/layout/lProcess3"/>
    <dgm:cxn modelId="{BA784FC0-FC4D-4460-AED2-608921204AB9}" type="presParOf" srcId="{09E0907E-8B6E-4734-A6D5-1015973E74DC}" destId="{35DD3758-D81C-4F60-AC5B-405578683241}" srcOrd="2" destOrd="0" presId="urn:microsoft.com/office/officeart/2005/8/layout/lProcess3"/>
    <dgm:cxn modelId="{F9B7084C-7F62-475F-AF77-4818B4684D01}" type="presParOf" srcId="{09E0907E-8B6E-4734-A6D5-1015973E74DC}" destId="{76C05A2F-0401-4244-957E-757B2A6FA323}" srcOrd="3" destOrd="0" presId="urn:microsoft.com/office/officeart/2005/8/layout/lProcess3"/>
    <dgm:cxn modelId="{419F3DFF-C2E5-4825-AF41-4DD89FCFFC72}" type="presParOf" srcId="{09E0907E-8B6E-4734-A6D5-1015973E74DC}" destId="{10E4EC00-8DCA-4FCE-BE7C-B12F07D6B54F}" srcOrd="4" destOrd="0" presId="urn:microsoft.com/office/officeart/2005/8/layout/lProcess3"/>
    <dgm:cxn modelId="{93D7CF43-7A88-40B6-93DA-77B832189A7B}" type="presParOf" srcId="{B36D74F2-DFEF-4C1C-AC18-E285450C5F4F}" destId="{785859B1-51BD-4179-B231-21DA8BD8C68A}" srcOrd="3" destOrd="0" presId="urn:microsoft.com/office/officeart/2005/8/layout/lProcess3"/>
    <dgm:cxn modelId="{A24BA82E-DC80-4247-BDAD-BC791940FE99}" type="presParOf" srcId="{B36D74F2-DFEF-4C1C-AC18-E285450C5F4F}" destId="{4CF6B1ED-503C-4291-BA17-2D6D1460880F}" srcOrd="4" destOrd="0" presId="urn:microsoft.com/office/officeart/2005/8/layout/lProcess3"/>
    <dgm:cxn modelId="{93463AB5-98C9-47CF-8A7F-0A44AA359C11}" type="presParOf" srcId="{4CF6B1ED-503C-4291-BA17-2D6D1460880F}" destId="{DF920B96-3190-4130-8DE9-3535BFB67413}" srcOrd="0" destOrd="0" presId="urn:microsoft.com/office/officeart/2005/8/layout/lProcess3"/>
    <dgm:cxn modelId="{A5C20E05-5400-4551-A52D-D96B92E56ACC}" type="presParOf" srcId="{4CF6B1ED-503C-4291-BA17-2D6D1460880F}" destId="{65210D8D-F13E-4FAD-8317-D03287250370}" srcOrd="1" destOrd="0" presId="urn:microsoft.com/office/officeart/2005/8/layout/lProcess3"/>
    <dgm:cxn modelId="{AC7B576F-F37F-4A75-BCF5-699C446B0560}" type="presParOf" srcId="{4CF6B1ED-503C-4291-BA17-2D6D1460880F}" destId="{F24104A5-9788-4AAD-B66B-9442E138ED95}" srcOrd="2" destOrd="0" presId="urn:microsoft.com/office/officeart/2005/8/layout/lProcess3"/>
    <dgm:cxn modelId="{EC6DD666-88B1-4845-8CC2-45C93E14F7D1}" type="presParOf" srcId="{4CF6B1ED-503C-4291-BA17-2D6D1460880F}" destId="{A6083C95-E7F8-49C5-90BA-F5FC3AA9ABDB}" srcOrd="3" destOrd="0" presId="urn:microsoft.com/office/officeart/2005/8/layout/lProcess3"/>
    <dgm:cxn modelId="{BB4ABCFB-A3A9-4A45-B90B-53D8B68BAF2D}" type="presParOf" srcId="{4CF6B1ED-503C-4291-BA17-2D6D1460880F}" destId="{7C51EF11-ECFF-48A4-9EA8-0C9469703C27}" srcOrd="4" destOrd="0" presId="urn:microsoft.com/office/officeart/2005/8/layout/lProcess3"/>
    <dgm:cxn modelId="{C6761417-6C68-4410-AF2E-E3E6F48D2A49}" type="presParOf" srcId="{B36D74F2-DFEF-4C1C-AC18-E285450C5F4F}" destId="{1F99A9DA-7507-413F-B01C-9C0521F3867F}" srcOrd="5" destOrd="0" presId="urn:microsoft.com/office/officeart/2005/8/layout/lProcess3"/>
    <dgm:cxn modelId="{58B1153A-7153-4C7B-8C2B-48093FF7306F}" type="presParOf" srcId="{B36D74F2-DFEF-4C1C-AC18-E285450C5F4F}" destId="{F6DF7DDA-05BF-40E2-A792-D41AB4FB5D14}" srcOrd="6" destOrd="0" presId="urn:microsoft.com/office/officeart/2005/8/layout/lProcess3"/>
    <dgm:cxn modelId="{2EAE5446-0743-4DB1-84F9-E89A35F30CA9}" type="presParOf" srcId="{F6DF7DDA-05BF-40E2-A792-D41AB4FB5D14}" destId="{EF34CEFA-1E36-4CC9-8553-2F5AC63B2CCB}" srcOrd="0" destOrd="0" presId="urn:microsoft.com/office/officeart/2005/8/layout/lProcess3"/>
    <dgm:cxn modelId="{02646C2C-092D-4585-8E02-C80615A3ED0C}" type="presParOf" srcId="{F6DF7DDA-05BF-40E2-A792-D41AB4FB5D14}" destId="{40D788DD-3F3C-4660-A1D8-3D842E265DC9}" srcOrd="1" destOrd="0" presId="urn:microsoft.com/office/officeart/2005/8/layout/lProcess3"/>
    <dgm:cxn modelId="{3DE4E1CD-FC2C-4BF0-90A5-070D98814AFD}" type="presParOf" srcId="{F6DF7DDA-05BF-40E2-A792-D41AB4FB5D14}" destId="{99233688-3AC7-4C87-BC00-A60817AEBF8C}" srcOrd="2" destOrd="0" presId="urn:microsoft.com/office/officeart/2005/8/layout/lProcess3"/>
    <dgm:cxn modelId="{CBD00F69-E65B-4803-9B70-C3B959B6EAA4}" type="presParOf" srcId="{F6DF7DDA-05BF-40E2-A792-D41AB4FB5D14}" destId="{FA87E955-89F2-4F50-B5F2-A0C98784767D}" srcOrd="3" destOrd="0" presId="urn:microsoft.com/office/officeart/2005/8/layout/lProcess3"/>
    <dgm:cxn modelId="{FC12060F-BD08-4889-B06A-DB34C0B63A10}" type="presParOf" srcId="{F6DF7DDA-05BF-40E2-A792-D41AB4FB5D14}" destId="{04D453D4-692D-4CC1-9733-4C0FB2C60437}" srcOrd="4" destOrd="0" presId="urn:microsoft.com/office/officeart/2005/8/layout/lProcess3"/>
    <dgm:cxn modelId="{55C2EBF8-5B59-4615-95AB-7BF8E7BDB062}" type="presParOf" srcId="{B36D74F2-DFEF-4C1C-AC18-E285450C5F4F}" destId="{8770A1E5-542F-477B-AA5A-E69915C5DF9F}" srcOrd="7" destOrd="0" presId="urn:microsoft.com/office/officeart/2005/8/layout/lProcess3"/>
    <dgm:cxn modelId="{B2D536EF-2B1F-46D0-8811-A97284240924}" type="presParOf" srcId="{B36D74F2-DFEF-4C1C-AC18-E285450C5F4F}" destId="{9710C4AD-B2FE-4292-9C40-15FB10C67A28}" srcOrd="8" destOrd="0" presId="urn:microsoft.com/office/officeart/2005/8/layout/lProcess3"/>
    <dgm:cxn modelId="{9A381D58-E7AD-4A8C-B9B4-55C6B13CB1B2}" type="presParOf" srcId="{9710C4AD-B2FE-4292-9C40-15FB10C67A28}" destId="{F49D5B65-1DD8-4879-8AAA-104211DC8A2F}" srcOrd="0" destOrd="0" presId="urn:microsoft.com/office/officeart/2005/8/layout/lProcess3"/>
    <dgm:cxn modelId="{ACD7711A-0E1B-4BAB-9EE4-209A17DF39FF}" type="presParOf" srcId="{B36D74F2-DFEF-4C1C-AC18-E285450C5F4F}" destId="{241A844B-66A6-4A12-BAC4-1A3C99B9ED34}" srcOrd="9" destOrd="0" presId="urn:microsoft.com/office/officeart/2005/8/layout/lProcess3"/>
    <dgm:cxn modelId="{D5D0E1E2-7340-4F3B-8981-9D1F81F017EB}" type="presParOf" srcId="{B36D74F2-DFEF-4C1C-AC18-E285450C5F4F}" destId="{7C2D83EA-DA61-4BA2-A977-F8515EDFAB6D}" srcOrd="10" destOrd="0" presId="urn:microsoft.com/office/officeart/2005/8/layout/lProcess3"/>
    <dgm:cxn modelId="{23EC41CA-ED43-46CB-936F-D7CEB65E48D2}" type="presParOf" srcId="{7C2D83EA-DA61-4BA2-A977-F8515EDFAB6D}" destId="{DDDCEAE3-524C-4C38-B719-0940AA5E89B7}" srcOrd="0" destOrd="0" presId="urn:microsoft.com/office/officeart/2005/8/layout/lProcess3"/>
    <dgm:cxn modelId="{113658CC-D3E5-46C3-8278-D778C4E91A2E}" type="presParOf" srcId="{7C2D83EA-DA61-4BA2-A977-F8515EDFAB6D}" destId="{AB1E7BDB-BF1C-42F0-8BE3-A8AE76C9BCFA}" srcOrd="1" destOrd="0" presId="urn:microsoft.com/office/officeart/2005/8/layout/lProcess3"/>
    <dgm:cxn modelId="{D6CCA2FA-AAB5-4B53-AACD-2991986482D3}" type="presParOf" srcId="{7C2D83EA-DA61-4BA2-A977-F8515EDFAB6D}" destId="{8C3B73AD-725D-40A0-A6C6-21190629C096}" srcOrd="2" destOrd="0" presId="urn:microsoft.com/office/officeart/2005/8/layout/lProcess3"/>
    <dgm:cxn modelId="{965A3A35-F911-4B3B-8568-830E22679321}" type="presParOf" srcId="{7C2D83EA-DA61-4BA2-A977-F8515EDFAB6D}" destId="{727CF433-8D9A-49F4-BEBB-B4453A3EE9CE}" srcOrd="3" destOrd="0" presId="urn:microsoft.com/office/officeart/2005/8/layout/lProcess3"/>
    <dgm:cxn modelId="{7B6719C5-A253-4E3F-A316-64A99F22AD59}" type="presParOf" srcId="{7C2D83EA-DA61-4BA2-A977-F8515EDFAB6D}" destId="{8CB4929F-3132-4075-993D-4B3F1235CB8E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C6514-0259-4318-BAC3-436E94C8467B}">
      <dsp:nvSpPr>
        <dsp:cNvPr id="0" name=""/>
        <dsp:cNvSpPr/>
      </dsp:nvSpPr>
      <dsp:spPr>
        <a:xfrm>
          <a:off x="4403" y="0"/>
          <a:ext cx="4235719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Reserve Ratio “R”</a:t>
          </a:r>
          <a:endParaRPr lang="en-US" sz="4700" kern="1200" dirty="0"/>
        </a:p>
      </dsp:txBody>
      <dsp:txXfrm>
        <a:off x="4403" y="0"/>
        <a:ext cx="4235719" cy="1594008"/>
      </dsp:txXfrm>
    </dsp:sp>
    <dsp:sp modelId="{438908C6-4AE5-46B6-B1CA-B15659877CF4}">
      <dsp:nvSpPr>
        <dsp:cNvPr id="0" name=""/>
        <dsp:cNvSpPr/>
      </dsp:nvSpPr>
      <dsp:spPr>
        <a:xfrm>
          <a:off x="427975" y="1594138"/>
          <a:ext cx="3388575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100%=1</a:t>
          </a:r>
          <a:endParaRPr lang="en-US" sz="4300" kern="1200" dirty="0"/>
        </a:p>
      </dsp:txBody>
      <dsp:txXfrm>
        <a:off x="450646" y="1616809"/>
        <a:ext cx="3343233" cy="728701"/>
      </dsp:txXfrm>
    </dsp:sp>
    <dsp:sp modelId="{EC4FAE46-091F-4B6D-9AA5-1A9226BA81B7}">
      <dsp:nvSpPr>
        <dsp:cNvPr id="0" name=""/>
        <dsp:cNvSpPr/>
      </dsp:nvSpPr>
      <dsp:spPr>
        <a:xfrm>
          <a:off x="427975" y="2487266"/>
          <a:ext cx="3388575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10% = 1/10</a:t>
          </a:r>
          <a:endParaRPr lang="en-US" sz="4300" kern="1200" dirty="0"/>
        </a:p>
      </dsp:txBody>
      <dsp:txXfrm>
        <a:off x="450646" y="2509937"/>
        <a:ext cx="3343233" cy="728701"/>
      </dsp:txXfrm>
    </dsp:sp>
    <dsp:sp modelId="{882217E3-D45B-47FA-B0CE-766382247119}">
      <dsp:nvSpPr>
        <dsp:cNvPr id="0" name=""/>
        <dsp:cNvSpPr/>
      </dsp:nvSpPr>
      <dsp:spPr>
        <a:xfrm>
          <a:off x="427975" y="3380393"/>
          <a:ext cx="3388575" cy="77404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5%=1/20</a:t>
          </a:r>
          <a:endParaRPr lang="en-US" sz="4300" kern="1200" dirty="0"/>
        </a:p>
      </dsp:txBody>
      <dsp:txXfrm>
        <a:off x="450646" y="3403064"/>
        <a:ext cx="3343233" cy="728701"/>
      </dsp:txXfrm>
    </dsp:sp>
    <dsp:sp modelId="{5CFBB8F2-B8DF-4FEE-AC58-7BE7295725BA}">
      <dsp:nvSpPr>
        <dsp:cNvPr id="0" name=""/>
        <dsp:cNvSpPr/>
      </dsp:nvSpPr>
      <dsp:spPr>
        <a:xfrm>
          <a:off x="427975" y="4273521"/>
          <a:ext cx="3388575" cy="77404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4%=1/25</a:t>
          </a:r>
          <a:endParaRPr lang="en-US" sz="4300" kern="1200" dirty="0"/>
        </a:p>
      </dsp:txBody>
      <dsp:txXfrm>
        <a:off x="450646" y="4296192"/>
        <a:ext cx="3343233" cy="728701"/>
      </dsp:txXfrm>
    </dsp:sp>
    <dsp:sp modelId="{9D997ECC-BA7F-4F22-902A-D5D8D22569BA}">
      <dsp:nvSpPr>
        <dsp:cNvPr id="0" name=""/>
        <dsp:cNvSpPr/>
      </dsp:nvSpPr>
      <dsp:spPr>
        <a:xfrm>
          <a:off x="4557801" y="0"/>
          <a:ext cx="4235719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Multiplier (1/r)</a:t>
          </a:r>
          <a:endParaRPr lang="en-US" sz="4700" kern="1200" dirty="0"/>
        </a:p>
      </dsp:txBody>
      <dsp:txXfrm>
        <a:off x="4557801" y="0"/>
        <a:ext cx="4235719" cy="1594008"/>
      </dsp:txXfrm>
    </dsp:sp>
    <dsp:sp modelId="{32E36156-8852-4CC8-8697-B9CD9AF54A54}">
      <dsp:nvSpPr>
        <dsp:cNvPr id="0" name=""/>
        <dsp:cNvSpPr/>
      </dsp:nvSpPr>
      <dsp:spPr>
        <a:xfrm>
          <a:off x="4981373" y="1594138"/>
          <a:ext cx="3388575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1x</a:t>
          </a:r>
          <a:endParaRPr lang="en-US" sz="4300" kern="1200" dirty="0"/>
        </a:p>
      </dsp:txBody>
      <dsp:txXfrm>
        <a:off x="5004044" y="1616809"/>
        <a:ext cx="3343233" cy="728701"/>
      </dsp:txXfrm>
    </dsp:sp>
    <dsp:sp modelId="{A76E13D9-1B9D-46C3-A6DC-D57E624A7F92}">
      <dsp:nvSpPr>
        <dsp:cNvPr id="0" name=""/>
        <dsp:cNvSpPr/>
      </dsp:nvSpPr>
      <dsp:spPr>
        <a:xfrm>
          <a:off x="4981373" y="2487266"/>
          <a:ext cx="3388575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10x</a:t>
          </a:r>
          <a:endParaRPr lang="en-US" sz="4300" kern="1200" dirty="0"/>
        </a:p>
      </dsp:txBody>
      <dsp:txXfrm>
        <a:off x="5004044" y="2509937"/>
        <a:ext cx="3343233" cy="728701"/>
      </dsp:txXfrm>
    </dsp:sp>
    <dsp:sp modelId="{75B26EA2-7652-4542-8B7F-5A5802636E3A}">
      <dsp:nvSpPr>
        <dsp:cNvPr id="0" name=""/>
        <dsp:cNvSpPr/>
      </dsp:nvSpPr>
      <dsp:spPr>
        <a:xfrm>
          <a:off x="4981373" y="3380393"/>
          <a:ext cx="3388575" cy="77404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20x</a:t>
          </a:r>
          <a:endParaRPr lang="en-US" sz="4300" kern="1200" dirty="0"/>
        </a:p>
      </dsp:txBody>
      <dsp:txXfrm>
        <a:off x="5004044" y="3403064"/>
        <a:ext cx="3343233" cy="728701"/>
      </dsp:txXfrm>
    </dsp:sp>
    <dsp:sp modelId="{B1020017-0E2E-4C46-8FD4-ACF2F45E64D1}">
      <dsp:nvSpPr>
        <dsp:cNvPr id="0" name=""/>
        <dsp:cNvSpPr/>
      </dsp:nvSpPr>
      <dsp:spPr>
        <a:xfrm>
          <a:off x="4981373" y="4273521"/>
          <a:ext cx="3388575" cy="77404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25x</a:t>
          </a:r>
          <a:endParaRPr lang="en-US" sz="4300" kern="1200" dirty="0"/>
        </a:p>
      </dsp:txBody>
      <dsp:txXfrm>
        <a:off x="5004044" y="4296192"/>
        <a:ext cx="3343233" cy="7287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142BEC61-9F12-42AA-A95F-20FCD6ED9849}">
      <dsp:nvSpPr>
        <dsp:cNvPr id="0" name=""/>
        <dsp:cNvSpPr/>
      </dsp:nvSpPr>
      <dsp:spPr>
        <a:xfrm>
          <a:off x="250604" y="576886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Reserve: 10</a:t>
          </a:r>
          <a:endParaRPr lang="en-US" sz="3200" kern="1200" dirty="0"/>
        </a:p>
      </dsp:txBody>
      <dsp:txXfrm>
        <a:off x="267569" y="593851"/>
        <a:ext cx="1950279" cy="545301"/>
      </dsp:txXfrm>
    </dsp:sp>
    <dsp:sp modelId="{DA63256F-22C5-4F15-A2C0-F950DCD93839}">
      <dsp:nvSpPr>
        <dsp:cNvPr id="0" name=""/>
        <dsp:cNvSpPr/>
      </dsp:nvSpPr>
      <dsp:spPr>
        <a:xfrm>
          <a:off x="250604" y="1245230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Loan: 90</a:t>
          </a:r>
          <a:endParaRPr lang="en-US" sz="3200" kern="1200" dirty="0"/>
        </a:p>
      </dsp:txBody>
      <dsp:txXfrm>
        <a:off x="267569" y="1262195"/>
        <a:ext cx="1950279" cy="545301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Deposit: 100</a:t>
          </a:r>
          <a:endParaRPr lang="en-US" sz="3200" kern="1200" dirty="0"/>
        </a:p>
      </dsp:txBody>
      <dsp:txXfrm>
        <a:off x="2953458" y="612896"/>
        <a:ext cx="1911063" cy="11755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4403" y="0"/>
          <a:ext cx="4235719" cy="39829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Asset</a:t>
          </a:r>
          <a:endParaRPr lang="en-US" sz="5800" kern="1200" dirty="0"/>
        </a:p>
      </dsp:txBody>
      <dsp:txXfrm>
        <a:off x="4403" y="0"/>
        <a:ext cx="4235719" cy="1194874"/>
      </dsp:txXfrm>
    </dsp:sp>
    <dsp:sp modelId="{142BEC61-9F12-42AA-A95F-20FCD6ED9849}">
      <dsp:nvSpPr>
        <dsp:cNvPr id="0" name=""/>
        <dsp:cNvSpPr/>
      </dsp:nvSpPr>
      <dsp:spPr>
        <a:xfrm>
          <a:off x="427975" y="1194971"/>
          <a:ext cx="3388575" cy="58022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Gold</a:t>
          </a:r>
          <a:endParaRPr lang="en-US" sz="2400" kern="1200" dirty="0"/>
        </a:p>
      </dsp:txBody>
      <dsp:txXfrm>
        <a:off x="444969" y="1211965"/>
        <a:ext cx="3354587" cy="546237"/>
      </dsp:txXfrm>
    </dsp:sp>
    <dsp:sp modelId="{DA63256F-22C5-4F15-A2C0-F950DCD93839}">
      <dsp:nvSpPr>
        <dsp:cNvPr id="0" name=""/>
        <dsp:cNvSpPr/>
      </dsp:nvSpPr>
      <dsp:spPr>
        <a:xfrm>
          <a:off x="427975" y="1864463"/>
          <a:ext cx="3388575" cy="580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Foreign Exchange Reserve</a:t>
          </a:r>
          <a:endParaRPr lang="en-US" sz="2400" kern="1200" dirty="0"/>
        </a:p>
      </dsp:txBody>
      <dsp:txXfrm>
        <a:off x="444969" y="1881457"/>
        <a:ext cx="3354587" cy="546237"/>
      </dsp:txXfrm>
    </dsp:sp>
    <dsp:sp modelId="{2461D19D-BEA5-4BB7-AE12-01B993FD6600}">
      <dsp:nvSpPr>
        <dsp:cNvPr id="0" name=""/>
        <dsp:cNvSpPr/>
      </dsp:nvSpPr>
      <dsp:spPr>
        <a:xfrm>
          <a:off x="427975" y="2533954"/>
          <a:ext cx="3388575" cy="58022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Govt</a:t>
          </a:r>
          <a:r>
            <a:rPr lang="en-US" sz="2400" kern="1200" dirty="0" smtClean="0"/>
            <a:t> Securities</a:t>
          </a:r>
          <a:endParaRPr lang="en-US" sz="2400" kern="1200" dirty="0"/>
        </a:p>
      </dsp:txBody>
      <dsp:txXfrm>
        <a:off x="444969" y="2550948"/>
        <a:ext cx="3354587" cy="546237"/>
      </dsp:txXfrm>
    </dsp:sp>
    <dsp:sp modelId="{6860C41E-E60B-411A-B6E3-E4E13D26EC6E}">
      <dsp:nvSpPr>
        <dsp:cNvPr id="0" name=""/>
        <dsp:cNvSpPr/>
      </dsp:nvSpPr>
      <dsp:spPr>
        <a:xfrm>
          <a:off x="427975" y="3203446"/>
          <a:ext cx="3388575" cy="580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Loans to Banks</a:t>
          </a:r>
          <a:endParaRPr lang="en-US" sz="2400" kern="1200" dirty="0"/>
        </a:p>
      </dsp:txBody>
      <dsp:txXfrm>
        <a:off x="444969" y="3220440"/>
        <a:ext cx="3354587" cy="546237"/>
      </dsp:txXfrm>
    </dsp:sp>
    <dsp:sp modelId="{B9CCE439-68EB-4B25-84D7-2C4B20FA5BB4}">
      <dsp:nvSpPr>
        <dsp:cNvPr id="0" name=""/>
        <dsp:cNvSpPr/>
      </dsp:nvSpPr>
      <dsp:spPr>
        <a:xfrm>
          <a:off x="4557801" y="0"/>
          <a:ext cx="4235719" cy="39829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Liability </a:t>
          </a:r>
          <a:endParaRPr lang="en-US" sz="5800" kern="1200" dirty="0"/>
        </a:p>
      </dsp:txBody>
      <dsp:txXfrm>
        <a:off x="4557801" y="0"/>
        <a:ext cx="4235719" cy="1194874"/>
      </dsp:txXfrm>
    </dsp:sp>
    <dsp:sp modelId="{60D1E047-D542-4F28-9D5D-EDD3AE042D58}">
      <dsp:nvSpPr>
        <dsp:cNvPr id="0" name=""/>
        <dsp:cNvSpPr/>
      </dsp:nvSpPr>
      <dsp:spPr>
        <a:xfrm>
          <a:off x="4981373" y="1195214"/>
          <a:ext cx="3388575" cy="78248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Currency in circulation, [+bank, public]</a:t>
          </a:r>
          <a:endParaRPr lang="en-US" sz="2400" kern="1200" dirty="0"/>
        </a:p>
      </dsp:txBody>
      <dsp:txXfrm>
        <a:off x="5004291" y="1218132"/>
        <a:ext cx="3342739" cy="736647"/>
      </dsp:txXfrm>
    </dsp:sp>
    <dsp:sp modelId="{51C8A792-947E-4126-9330-A198131599FE}">
      <dsp:nvSpPr>
        <dsp:cNvPr id="0" name=""/>
        <dsp:cNvSpPr/>
      </dsp:nvSpPr>
      <dsp:spPr>
        <a:xfrm>
          <a:off x="4981373" y="2098080"/>
          <a:ext cx="3388575" cy="78248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Bankers deposit to RBI </a:t>
          </a:r>
          <a:endParaRPr lang="en-US" sz="2400" kern="1200" dirty="0"/>
        </a:p>
      </dsp:txBody>
      <dsp:txXfrm>
        <a:off x="5004291" y="2120998"/>
        <a:ext cx="3342739" cy="736647"/>
      </dsp:txXfrm>
    </dsp:sp>
    <dsp:sp modelId="{BC5D8793-D52B-487E-87F4-A2F6C65C2EBC}">
      <dsp:nvSpPr>
        <dsp:cNvPr id="0" name=""/>
        <dsp:cNvSpPr/>
      </dsp:nvSpPr>
      <dsp:spPr>
        <a:xfrm>
          <a:off x="4981373" y="3000945"/>
          <a:ext cx="3388575" cy="78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Govt's</a:t>
          </a:r>
          <a:r>
            <a:rPr lang="en-US" sz="2400" kern="1200" dirty="0" smtClean="0"/>
            <a:t> deposit to RBI </a:t>
          </a:r>
          <a:endParaRPr lang="en-US" sz="2400" kern="1200" dirty="0"/>
        </a:p>
      </dsp:txBody>
      <dsp:txXfrm>
        <a:off x="5004291" y="3023863"/>
        <a:ext cx="3342739" cy="73664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7A247B54-8B69-4AB5-9A85-367AFF28C0D8}">
      <dsp:nvSpPr>
        <dsp:cNvPr id="0" name=""/>
        <dsp:cNvSpPr/>
      </dsp:nvSpPr>
      <dsp:spPr>
        <a:xfrm>
          <a:off x="250604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87177" y="612896"/>
        <a:ext cx="1911063" cy="1175555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953458" y="612896"/>
        <a:ext cx="1911063" cy="117555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142BEC61-9F12-42AA-A95F-20FCD6ED9849}">
      <dsp:nvSpPr>
        <dsp:cNvPr id="0" name=""/>
        <dsp:cNvSpPr/>
      </dsp:nvSpPr>
      <dsp:spPr>
        <a:xfrm>
          <a:off x="250604" y="576886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Reserve: 10</a:t>
          </a:r>
          <a:endParaRPr lang="en-US" sz="3200" kern="1200" dirty="0"/>
        </a:p>
      </dsp:txBody>
      <dsp:txXfrm>
        <a:off x="267569" y="593851"/>
        <a:ext cx="1950279" cy="545301"/>
      </dsp:txXfrm>
    </dsp:sp>
    <dsp:sp modelId="{DA63256F-22C5-4F15-A2C0-F950DCD93839}">
      <dsp:nvSpPr>
        <dsp:cNvPr id="0" name=""/>
        <dsp:cNvSpPr/>
      </dsp:nvSpPr>
      <dsp:spPr>
        <a:xfrm>
          <a:off x="250604" y="1245230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Loan: 90</a:t>
          </a:r>
          <a:endParaRPr lang="en-US" sz="3200" kern="1200" dirty="0"/>
        </a:p>
      </dsp:txBody>
      <dsp:txXfrm>
        <a:off x="267569" y="1262195"/>
        <a:ext cx="1950279" cy="545301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Deposit: 100</a:t>
          </a:r>
          <a:endParaRPr lang="en-US" sz="3200" kern="1200" dirty="0"/>
        </a:p>
      </dsp:txBody>
      <dsp:txXfrm>
        <a:off x="2953458" y="612896"/>
        <a:ext cx="1911063" cy="117555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142BEC61-9F12-42AA-A95F-20FCD6ED9849}">
      <dsp:nvSpPr>
        <dsp:cNvPr id="0" name=""/>
        <dsp:cNvSpPr/>
      </dsp:nvSpPr>
      <dsp:spPr>
        <a:xfrm>
          <a:off x="250604" y="576886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Reserve: 10</a:t>
          </a:r>
          <a:endParaRPr lang="en-US" sz="2900" kern="1200" dirty="0"/>
        </a:p>
      </dsp:txBody>
      <dsp:txXfrm>
        <a:off x="267569" y="593851"/>
        <a:ext cx="1950279" cy="545301"/>
      </dsp:txXfrm>
    </dsp:sp>
    <dsp:sp modelId="{DA63256F-22C5-4F15-A2C0-F950DCD93839}">
      <dsp:nvSpPr>
        <dsp:cNvPr id="0" name=""/>
        <dsp:cNvSpPr/>
      </dsp:nvSpPr>
      <dsp:spPr>
        <a:xfrm>
          <a:off x="250604" y="1245230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Loan: 90</a:t>
          </a:r>
          <a:endParaRPr lang="en-US" sz="2900" kern="1200" dirty="0"/>
        </a:p>
      </dsp:txBody>
      <dsp:txXfrm>
        <a:off x="267569" y="1262195"/>
        <a:ext cx="1950279" cy="545301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886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Deposit: 100</a:t>
          </a:r>
          <a:endParaRPr lang="en-US" sz="2900" kern="1200" dirty="0"/>
        </a:p>
      </dsp:txBody>
      <dsp:txXfrm>
        <a:off x="2933850" y="593851"/>
        <a:ext cx="1950279" cy="545301"/>
      </dsp:txXfrm>
    </dsp:sp>
    <dsp:sp modelId="{B7354282-37E4-4B4B-99E0-BF37DEB6A936}">
      <dsp:nvSpPr>
        <dsp:cNvPr id="0" name=""/>
        <dsp:cNvSpPr/>
      </dsp:nvSpPr>
      <dsp:spPr>
        <a:xfrm>
          <a:off x="2916885" y="1245230"/>
          <a:ext cx="1984209" cy="57923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Repo:__</a:t>
          </a:r>
          <a:endParaRPr lang="en-US" sz="2900" kern="1200" dirty="0"/>
        </a:p>
      </dsp:txBody>
      <dsp:txXfrm>
        <a:off x="2933850" y="1262195"/>
        <a:ext cx="1950279" cy="5453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7A247B54-8B69-4AB5-9A85-367AFF28C0D8}">
      <dsp:nvSpPr>
        <dsp:cNvPr id="0" name=""/>
        <dsp:cNvSpPr/>
      </dsp:nvSpPr>
      <dsp:spPr>
        <a:xfrm>
          <a:off x="250604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Repo Loans to Banks</a:t>
          </a:r>
          <a:endParaRPr lang="en-US" sz="3200" kern="1200" dirty="0"/>
        </a:p>
      </dsp:txBody>
      <dsp:txXfrm>
        <a:off x="287177" y="612896"/>
        <a:ext cx="1911063" cy="1175555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/>
        </a:p>
      </dsp:txBody>
      <dsp:txXfrm>
        <a:off x="2953458" y="612896"/>
        <a:ext cx="1911063" cy="117555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A61CA-2423-4BA3-BAA5-85A36C69A7D9}">
      <dsp:nvSpPr>
        <dsp:cNvPr id="0" name=""/>
        <dsp:cNvSpPr/>
      </dsp:nvSpPr>
      <dsp:spPr>
        <a:xfrm rot="5400000">
          <a:off x="547973" y="1640082"/>
          <a:ext cx="1645220" cy="273761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6D1C8-63CA-4CF8-81AD-E660AA387B69}">
      <dsp:nvSpPr>
        <dsp:cNvPr id="0" name=""/>
        <dsp:cNvSpPr/>
      </dsp:nvSpPr>
      <dsp:spPr>
        <a:xfrm>
          <a:off x="273345" y="2458037"/>
          <a:ext cx="2471529" cy="216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RBI creates high powered money (M0)</a:t>
          </a:r>
          <a:endParaRPr lang="en-US" sz="3200" kern="1200" dirty="0"/>
        </a:p>
      </dsp:txBody>
      <dsp:txXfrm>
        <a:off x="273345" y="2458037"/>
        <a:ext cx="2471529" cy="2166440"/>
      </dsp:txXfrm>
    </dsp:sp>
    <dsp:sp modelId="{15A07B1E-3A2C-4E79-B4CA-12077C95EEC8}">
      <dsp:nvSpPr>
        <dsp:cNvPr id="0" name=""/>
        <dsp:cNvSpPr/>
      </dsp:nvSpPr>
      <dsp:spPr>
        <a:xfrm>
          <a:off x="2278549" y="1438536"/>
          <a:ext cx="466326" cy="46632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A8E72-372B-4E0E-A230-E022C954F9A9}">
      <dsp:nvSpPr>
        <dsp:cNvPr id="0" name=""/>
        <dsp:cNvSpPr/>
      </dsp:nvSpPr>
      <dsp:spPr>
        <a:xfrm rot="5400000">
          <a:off x="3573609" y="891385"/>
          <a:ext cx="1645220" cy="273761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328F9-B9C2-4F57-BFE3-9750642364DC}">
      <dsp:nvSpPr>
        <dsp:cNvPr id="0" name=""/>
        <dsp:cNvSpPr/>
      </dsp:nvSpPr>
      <dsp:spPr>
        <a:xfrm>
          <a:off x="3298980" y="1709341"/>
          <a:ext cx="2471529" cy="216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Bank deposits, Reserve ratio &amp; Repo Rates...</a:t>
          </a:r>
          <a:endParaRPr lang="en-US" sz="3200" kern="1200" dirty="0"/>
        </a:p>
      </dsp:txBody>
      <dsp:txXfrm>
        <a:off x="3298980" y="1709341"/>
        <a:ext cx="2471529" cy="2166440"/>
      </dsp:txXfrm>
    </dsp:sp>
    <dsp:sp modelId="{65B2C778-1F26-49EB-B16A-C204CEEFFAD8}">
      <dsp:nvSpPr>
        <dsp:cNvPr id="0" name=""/>
        <dsp:cNvSpPr/>
      </dsp:nvSpPr>
      <dsp:spPr>
        <a:xfrm>
          <a:off x="5304184" y="689840"/>
          <a:ext cx="466326" cy="46632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176C7-3AE3-4867-B6A1-D460AB09CC15}">
      <dsp:nvSpPr>
        <dsp:cNvPr id="0" name=""/>
        <dsp:cNvSpPr/>
      </dsp:nvSpPr>
      <dsp:spPr>
        <a:xfrm rot="5400000">
          <a:off x="6599244" y="142689"/>
          <a:ext cx="1645220" cy="273761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2314A-F830-4EB0-A011-5B39240D1F24}">
      <dsp:nvSpPr>
        <dsp:cNvPr id="0" name=""/>
        <dsp:cNvSpPr/>
      </dsp:nvSpPr>
      <dsp:spPr>
        <a:xfrm>
          <a:off x="6324616" y="960645"/>
          <a:ext cx="2471529" cy="2166440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Money multiplier effect: liquidity </a:t>
          </a:r>
          <a:endParaRPr lang="en-US" sz="3200" kern="1200" dirty="0"/>
        </a:p>
      </dsp:txBody>
      <dsp:txXfrm>
        <a:off x="6324616" y="960645"/>
        <a:ext cx="2471529" cy="21664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D2C9E-FBCB-4992-8557-361E64EB7B82}">
      <dsp:nvSpPr>
        <dsp:cNvPr id="0" name=""/>
        <dsp:cNvSpPr/>
      </dsp:nvSpPr>
      <dsp:spPr>
        <a:xfrm>
          <a:off x="845650" y="0"/>
          <a:ext cx="3320851" cy="8302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smtClean="0"/>
            <a:t>Fight deflation</a:t>
          </a:r>
          <a:endParaRPr lang="en-US" sz="4600" kern="1200" dirty="0"/>
        </a:p>
      </dsp:txBody>
      <dsp:txXfrm>
        <a:off x="869966" y="24316"/>
        <a:ext cx="3272219" cy="781580"/>
      </dsp:txXfrm>
    </dsp:sp>
    <dsp:sp modelId="{8C13D2EC-239A-44F6-88B8-ECF185A007F0}">
      <dsp:nvSpPr>
        <dsp:cNvPr id="0" name=""/>
        <dsp:cNvSpPr/>
      </dsp:nvSpPr>
      <dsp:spPr>
        <a:xfrm rot="5400000">
          <a:off x="2433433" y="902856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71EFE-4D67-4BCE-9960-922ABE0C212F}">
      <dsp:nvSpPr>
        <dsp:cNvPr id="0" name=""/>
        <dsp:cNvSpPr/>
      </dsp:nvSpPr>
      <dsp:spPr>
        <a:xfrm>
          <a:off x="845650" y="1120787"/>
          <a:ext cx="3320851" cy="8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Increase Money supply</a:t>
          </a:r>
          <a:endParaRPr lang="en-US" sz="3000" kern="1200" dirty="0"/>
        </a:p>
      </dsp:txBody>
      <dsp:txXfrm>
        <a:off x="869966" y="1145103"/>
        <a:ext cx="3272219" cy="781580"/>
      </dsp:txXfrm>
    </dsp:sp>
    <dsp:sp modelId="{FBCA293A-933C-4B24-B543-4367407DB559}">
      <dsp:nvSpPr>
        <dsp:cNvPr id="0" name=""/>
        <dsp:cNvSpPr/>
      </dsp:nvSpPr>
      <dsp:spPr>
        <a:xfrm rot="5400000">
          <a:off x="2433433" y="2023644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4E870-D18B-4C7A-BB70-247A2680E3A7}">
      <dsp:nvSpPr>
        <dsp:cNvPr id="0" name=""/>
        <dsp:cNvSpPr/>
      </dsp:nvSpPr>
      <dsp:spPr>
        <a:xfrm>
          <a:off x="845650" y="2241575"/>
          <a:ext cx="3320851" cy="8302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Easy Money policy</a:t>
          </a:r>
          <a:endParaRPr lang="en-US" sz="3000" kern="1200" dirty="0"/>
        </a:p>
      </dsp:txBody>
      <dsp:txXfrm>
        <a:off x="869966" y="2265891"/>
        <a:ext cx="3272219" cy="781580"/>
      </dsp:txXfrm>
    </dsp:sp>
    <dsp:sp modelId="{AF16196B-F8D1-4FC8-B935-2652C430EB42}">
      <dsp:nvSpPr>
        <dsp:cNvPr id="0" name=""/>
        <dsp:cNvSpPr/>
      </dsp:nvSpPr>
      <dsp:spPr>
        <a:xfrm rot="5400000">
          <a:off x="2433433" y="3144431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7463B-3B0A-4793-9350-CD78F2F18CA8}">
      <dsp:nvSpPr>
        <dsp:cNvPr id="0" name=""/>
        <dsp:cNvSpPr/>
      </dsp:nvSpPr>
      <dsp:spPr>
        <a:xfrm>
          <a:off x="845650" y="3362362"/>
          <a:ext cx="3320851" cy="83021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Cheap money policy</a:t>
          </a:r>
          <a:endParaRPr lang="en-US" sz="3000" kern="1200" dirty="0"/>
        </a:p>
      </dsp:txBody>
      <dsp:txXfrm>
        <a:off x="869966" y="3386678"/>
        <a:ext cx="3272219" cy="781580"/>
      </dsp:txXfrm>
    </dsp:sp>
    <dsp:sp modelId="{0A41E93B-ED89-4AE5-9772-F20BA4187770}">
      <dsp:nvSpPr>
        <dsp:cNvPr id="0" name=""/>
        <dsp:cNvSpPr/>
      </dsp:nvSpPr>
      <dsp:spPr>
        <a:xfrm rot="5400000">
          <a:off x="2433433" y="4265219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25231-A4E1-4128-A923-A737F0BB65F9}">
      <dsp:nvSpPr>
        <dsp:cNvPr id="0" name=""/>
        <dsp:cNvSpPr/>
      </dsp:nvSpPr>
      <dsp:spPr>
        <a:xfrm>
          <a:off x="845650" y="4483150"/>
          <a:ext cx="3320851" cy="83021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Dovish Policy</a:t>
          </a:r>
          <a:endParaRPr lang="en-US" sz="3000" kern="1200" dirty="0"/>
        </a:p>
      </dsp:txBody>
      <dsp:txXfrm>
        <a:off x="869966" y="4507466"/>
        <a:ext cx="3272219" cy="781580"/>
      </dsp:txXfrm>
    </dsp:sp>
    <dsp:sp modelId="{AF3D9688-3507-45B3-92FE-88B62AF77D2E}">
      <dsp:nvSpPr>
        <dsp:cNvPr id="0" name=""/>
        <dsp:cNvSpPr/>
      </dsp:nvSpPr>
      <dsp:spPr>
        <a:xfrm>
          <a:off x="4631422" y="0"/>
          <a:ext cx="3320851" cy="830212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Fight inflation </a:t>
          </a:r>
          <a:endParaRPr lang="en-US" sz="4600" kern="1200" dirty="0"/>
        </a:p>
      </dsp:txBody>
      <dsp:txXfrm>
        <a:off x="4655738" y="24316"/>
        <a:ext cx="3272219" cy="781580"/>
      </dsp:txXfrm>
    </dsp:sp>
    <dsp:sp modelId="{8FF74515-4F7B-42F4-A449-8156745B6D06}">
      <dsp:nvSpPr>
        <dsp:cNvPr id="0" name=""/>
        <dsp:cNvSpPr/>
      </dsp:nvSpPr>
      <dsp:spPr>
        <a:xfrm rot="5400000">
          <a:off x="6219204" y="902856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0F1E1-D042-47C9-A943-49D10984DCD9}">
      <dsp:nvSpPr>
        <dsp:cNvPr id="0" name=""/>
        <dsp:cNvSpPr/>
      </dsp:nvSpPr>
      <dsp:spPr>
        <a:xfrm>
          <a:off x="4631422" y="1120787"/>
          <a:ext cx="3320851" cy="83021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Reduce Money supply</a:t>
          </a:r>
          <a:endParaRPr lang="en-US" sz="3000" kern="1200" dirty="0"/>
        </a:p>
      </dsp:txBody>
      <dsp:txXfrm>
        <a:off x="4655738" y="1145103"/>
        <a:ext cx="3272219" cy="781580"/>
      </dsp:txXfrm>
    </dsp:sp>
    <dsp:sp modelId="{FB8D6031-6147-4188-B593-14278464BBD1}">
      <dsp:nvSpPr>
        <dsp:cNvPr id="0" name=""/>
        <dsp:cNvSpPr/>
      </dsp:nvSpPr>
      <dsp:spPr>
        <a:xfrm rot="5400000">
          <a:off x="6219204" y="2023644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E9213-EF32-423F-98DE-99858F0254E2}">
      <dsp:nvSpPr>
        <dsp:cNvPr id="0" name=""/>
        <dsp:cNvSpPr/>
      </dsp:nvSpPr>
      <dsp:spPr>
        <a:xfrm>
          <a:off x="4631422" y="2241575"/>
          <a:ext cx="3320851" cy="8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Tight Money policy</a:t>
          </a:r>
        </a:p>
      </dsp:txBody>
      <dsp:txXfrm>
        <a:off x="4655738" y="2265891"/>
        <a:ext cx="3272219" cy="781580"/>
      </dsp:txXfrm>
    </dsp:sp>
    <dsp:sp modelId="{1DEDF015-EE90-4D6F-B1B3-FD2E1F871DBA}">
      <dsp:nvSpPr>
        <dsp:cNvPr id="0" name=""/>
        <dsp:cNvSpPr/>
      </dsp:nvSpPr>
      <dsp:spPr>
        <a:xfrm rot="5400000">
          <a:off x="6219204" y="3144431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FD251-9233-4A21-B703-BBA17AE65AD4}">
      <dsp:nvSpPr>
        <dsp:cNvPr id="0" name=""/>
        <dsp:cNvSpPr/>
      </dsp:nvSpPr>
      <dsp:spPr>
        <a:xfrm>
          <a:off x="4631422" y="3362362"/>
          <a:ext cx="3320851" cy="8302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Dear money policy</a:t>
          </a:r>
          <a:endParaRPr lang="en-US" sz="3000" kern="1200" dirty="0"/>
        </a:p>
      </dsp:txBody>
      <dsp:txXfrm>
        <a:off x="4655738" y="3386678"/>
        <a:ext cx="3272219" cy="781580"/>
      </dsp:txXfrm>
    </dsp:sp>
    <dsp:sp modelId="{6D3AAAA0-D5F6-43ED-A3D1-F5BB6B83F96D}">
      <dsp:nvSpPr>
        <dsp:cNvPr id="0" name=""/>
        <dsp:cNvSpPr/>
      </dsp:nvSpPr>
      <dsp:spPr>
        <a:xfrm rot="5400000">
          <a:off x="6219204" y="4265219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A032C-AB4A-4E65-B4C2-19D121F29185}">
      <dsp:nvSpPr>
        <dsp:cNvPr id="0" name=""/>
        <dsp:cNvSpPr/>
      </dsp:nvSpPr>
      <dsp:spPr>
        <a:xfrm>
          <a:off x="4631422" y="4483150"/>
          <a:ext cx="3320851" cy="83021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Hawkish Policy</a:t>
          </a:r>
          <a:endParaRPr lang="en-US" sz="3000" kern="1200" dirty="0"/>
        </a:p>
      </dsp:txBody>
      <dsp:txXfrm>
        <a:off x="4655738" y="4507466"/>
        <a:ext cx="3272219" cy="78158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572DF-71E3-4AE1-8C55-10694B15CB7A}">
      <dsp:nvSpPr>
        <dsp:cNvPr id="0" name=""/>
        <dsp:cNvSpPr/>
      </dsp:nvSpPr>
      <dsp:spPr>
        <a:xfrm>
          <a:off x="5641" y="416053"/>
          <a:ext cx="1686235" cy="1011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2%</a:t>
          </a:r>
          <a:endParaRPr lang="en-US" sz="4600" kern="1200" dirty="0"/>
        </a:p>
      </dsp:txBody>
      <dsp:txXfrm>
        <a:off x="35274" y="445686"/>
        <a:ext cx="1626969" cy="952475"/>
      </dsp:txXfrm>
    </dsp:sp>
    <dsp:sp modelId="{989CE26D-BD64-401F-A17C-B0730CFA5705}">
      <dsp:nvSpPr>
        <dsp:cNvPr id="0" name=""/>
        <dsp:cNvSpPr/>
      </dsp:nvSpPr>
      <dsp:spPr>
        <a:xfrm>
          <a:off x="1860500" y="712831"/>
          <a:ext cx="357481" cy="4181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1860500" y="796468"/>
        <a:ext cx="250237" cy="250912"/>
      </dsp:txXfrm>
    </dsp:sp>
    <dsp:sp modelId="{D5027884-A005-47A0-BA7F-6BAC63A50646}">
      <dsp:nvSpPr>
        <dsp:cNvPr id="0" name=""/>
        <dsp:cNvSpPr/>
      </dsp:nvSpPr>
      <dsp:spPr>
        <a:xfrm>
          <a:off x="2366370" y="416053"/>
          <a:ext cx="1686235" cy="1011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4%</a:t>
          </a:r>
          <a:endParaRPr lang="en-US" sz="4600" kern="1200" dirty="0"/>
        </a:p>
      </dsp:txBody>
      <dsp:txXfrm>
        <a:off x="2396003" y="445686"/>
        <a:ext cx="1626969" cy="952475"/>
      </dsp:txXfrm>
    </dsp:sp>
    <dsp:sp modelId="{15B724D3-ECFC-46DC-97A4-5A57E2B7E7CD}">
      <dsp:nvSpPr>
        <dsp:cNvPr id="0" name=""/>
        <dsp:cNvSpPr/>
      </dsp:nvSpPr>
      <dsp:spPr>
        <a:xfrm>
          <a:off x="4221229" y="712831"/>
          <a:ext cx="357481" cy="4181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221229" y="796468"/>
        <a:ext cx="250237" cy="250912"/>
      </dsp:txXfrm>
    </dsp:sp>
    <dsp:sp modelId="{D7A3FBDB-76D7-4EA6-9891-DC88D769DB57}">
      <dsp:nvSpPr>
        <dsp:cNvPr id="0" name=""/>
        <dsp:cNvSpPr/>
      </dsp:nvSpPr>
      <dsp:spPr>
        <a:xfrm>
          <a:off x="4727100" y="416053"/>
          <a:ext cx="1686235" cy="1011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6%</a:t>
          </a:r>
          <a:endParaRPr lang="en-US" sz="4600" kern="1200" dirty="0"/>
        </a:p>
      </dsp:txBody>
      <dsp:txXfrm>
        <a:off x="4756733" y="445686"/>
        <a:ext cx="1626969" cy="952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B655-46F1-4EA9-98D5-1D07FC5C3175}">
      <dsp:nvSpPr>
        <dsp:cNvPr id="0" name=""/>
        <dsp:cNvSpPr/>
      </dsp:nvSpPr>
      <dsp:spPr>
        <a:xfrm>
          <a:off x="560737" y="4614"/>
          <a:ext cx="2326313" cy="1849561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B36AA-5D2C-4648-9B98-DFE2A4D47A4E}">
      <dsp:nvSpPr>
        <dsp:cNvPr id="0" name=""/>
        <dsp:cNvSpPr/>
      </dsp:nvSpPr>
      <dsp:spPr>
        <a:xfrm>
          <a:off x="381686" y="1854175"/>
          <a:ext cx="2684414" cy="995917"/>
        </a:xfrm>
        <a:prstGeom prst="round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1902792"/>
        <a:ext cx="2587180" cy="898683"/>
      </dsp:txXfrm>
    </dsp:sp>
    <dsp:sp modelId="{0F7C5EF1-8BBF-40BC-826C-EB14F06D73BC}">
      <dsp:nvSpPr>
        <dsp:cNvPr id="0" name=""/>
        <dsp:cNvSpPr/>
      </dsp:nvSpPr>
      <dsp:spPr>
        <a:xfrm>
          <a:off x="3334655" y="461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3E60E-0DE6-495D-AFE2-5CEB2F32188A}">
      <dsp:nvSpPr>
        <dsp:cNvPr id="0" name=""/>
        <dsp:cNvSpPr/>
      </dsp:nvSpPr>
      <dsp:spPr>
        <a:xfrm>
          <a:off x="3334655" y="1854175"/>
          <a:ext cx="2684414" cy="995917"/>
        </a:xfrm>
        <a:prstGeom prst="round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1902792"/>
        <a:ext cx="2587180" cy="898683"/>
      </dsp:txXfrm>
    </dsp:sp>
    <dsp:sp modelId="{07DDBC57-415A-4F60-AFC2-A42076CF9382}">
      <dsp:nvSpPr>
        <dsp:cNvPr id="0" name=""/>
        <dsp:cNvSpPr/>
      </dsp:nvSpPr>
      <dsp:spPr>
        <a:xfrm>
          <a:off x="6634262" y="4614"/>
          <a:ext cx="1991137" cy="1849561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1F1CD-52A3-4F68-8D70-8170110DEF43}">
      <dsp:nvSpPr>
        <dsp:cNvPr id="0" name=""/>
        <dsp:cNvSpPr/>
      </dsp:nvSpPr>
      <dsp:spPr>
        <a:xfrm>
          <a:off x="6287623" y="1854175"/>
          <a:ext cx="2684414" cy="995917"/>
        </a:xfrm>
        <a:prstGeom prst="roundRect">
          <a:avLst/>
        </a:prstGeom>
        <a:solidFill>
          <a:srgbClr val="FFFF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1902792"/>
        <a:ext cx="2587180" cy="898683"/>
      </dsp:txXfrm>
    </dsp:sp>
    <dsp:sp modelId="{64F4DF12-9562-47D4-984C-9B7E24B872BD}">
      <dsp:nvSpPr>
        <dsp:cNvPr id="0" name=""/>
        <dsp:cNvSpPr/>
      </dsp:nvSpPr>
      <dsp:spPr>
        <a:xfrm>
          <a:off x="661711" y="3118534"/>
          <a:ext cx="2124364" cy="1849561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F7330-6A5F-44DB-8908-DAB617FAA5F8}">
      <dsp:nvSpPr>
        <dsp:cNvPr id="0" name=""/>
        <dsp:cNvSpPr/>
      </dsp:nvSpPr>
      <dsp:spPr>
        <a:xfrm>
          <a:off x="381686" y="4968096"/>
          <a:ext cx="2684414" cy="995917"/>
        </a:xfrm>
        <a:prstGeom prst="round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TBS, Bad 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Bank-PARA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5016713"/>
        <a:ext cx="2587180" cy="898683"/>
      </dsp:txXfrm>
    </dsp:sp>
    <dsp:sp modelId="{E9AD7484-BD02-4269-A920-4B824EE57709}">
      <dsp:nvSpPr>
        <dsp:cNvPr id="0" name=""/>
        <dsp:cNvSpPr/>
      </dsp:nvSpPr>
      <dsp:spPr>
        <a:xfrm>
          <a:off x="3334655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A2F4A-61BE-49A5-A009-3E78021C4D88}">
      <dsp:nvSpPr>
        <dsp:cNvPr id="0" name=""/>
        <dsp:cNvSpPr/>
      </dsp:nvSpPr>
      <dsp:spPr>
        <a:xfrm>
          <a:off x="3334655" y="4968096"/>
          <a:ext cx="2684414" cy="995917"/>
        </a:xfrm>
        <a:prstGeom prst="round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5016713"/>
        <a:ext cx="2587180" cy="898683"/>
      </dsp:txXfrm>
    </dsp:sp>
    <dsp:sp modelId="{A97CDFE8-4A75-42DC-BC75-951FFB7FF46E}">
      <dsp:nvSpPr>
        <dsp:cNvPr id="0" name=""/>
        <dsp:cNvSpPr/>
      </dsp:nvSpPr>
      <dsp:spPr>
        <a:xfrm>
          <a:off x="6287623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446ED-856B-4D82-A8F5-6018C0B90C9E}">
      <dsp:nvSpPr>
        <dsp:cNvPr id="0" name=""/>
        <dsp:cNvSpPr/>
      </dsp:nvSpPr>
      <dsp:spPr>
        <a:xfrm>
          <a:off x="6287623" y="4968096"/>
          <a:ext cx="2684414" cy="995917"/>
        </a:xfrm>
        <a:prstGeom prst="round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5016713"/>
        <a:ext cx="2587180" cy="89868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D2C9E-FBCB-4992-8557-361E64EB7B82}">
      <dsp:nvSpPr>
        <dsp:cNvPr id="0" name=""/>
        <dsp:cNvSpPr/>
      </dsp:nvSpPr>
      <dsp:spPr>
        <a:xfrm>
          <a:off x="845650" y="0"/>
          <a:ext cx="3320851" cy="8302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smtClean="0"/>
            <a:t>Fight deflation</a:t>
          </a:r>
          <a:endParaRPr lang="en-US" sz="4600" kern="1200" dirty="0"/>
        </a:p>
      </dsp:txBody>
      <dsp:txXfrm>
        <a:off x="869966" y="24316"/>
        <a:ext cx="3272219" cy="781580"/>
      </dsp:txXfrm>
    </dsp:sp>
    <dsp:sp modelId="{8C13D2EC-239A-44F6-88B8-ECF185A007F0}">
      <dsp:nvSpPr>
        <dsp:cNvPr id="0" name=""/>
        <dsp:cNvSpPr/>
      </dsp:nvSpPr>
      <dsp:spPr>
        <a:xfrm rot="5400000">
          <a:off x="2433433" y="902856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71EFE-4D67-4BCE-9960-922ABE0C212F}">
      <dsp:nvSpPr>
        <dsp:cNvPr id="0" name=""/>
        <dsp:cNvSpPr/>
      </dsp:nvSpPr>
      <dsp:spPr>
        <a:xfrm>
          <a:off x="845650" y="1120787"/>
          <a:ext cx="3320851" cy="8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Increase Money supply</a:t>
          </a:r>
          <a:endParaRPr lang="en-US" sz="3000" kern="1200" dirty="0"/>
        </a:p>
      </dsp:txBody>
      <dsp:txXfrm>
        <a:off x="869966" y="1145103"/>
        <a:ext cx="3272219" cy="781580"/>
      </dsp:txXfrm>
    </dsp:sp>
    <dsp:sp modelId="{FBCA293A-933C-4B24-B543-4367407DB559}">
      <dsp:nvSpPr>
        <dsp:cNvPr id="0" name=""/>
        <dsp:cNvSpPr/>
      </dsp:nvSpPr>
      <dsp:spPr>
        <a:xfrm rot="5400000">
          <a:off x="2433433" y="2023644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4E870-D18B-4C7A-BB70-247A2680E3A7}">
      <dsp:nvSpPr>
        <dsp:cNvPr id="0" name=""/>
        <dsp:cNvSpPr/>
      </dsp:nvSpPr>
      <dsp:spPr>
        <a:xfrm>
          <a:off x="845650" y="2241575"/>
          <a:ext cx="3320851" cy="8302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Easy Money policy</a:t>
          </a:r>
          <a:endParaRPr lang="en-US" sz="3000" kern="1200" dirty="0"/>
        </a:p>
      </dsp:txBody>
      <dsp:txXfrm>
        <a:off x="869966" y="2265891"/>
        <a:ext cx="3272219" cy="781580"/>
      </dsp:txXfrm>
    </dsp:sp>
    <dsp:sp modelId="{AF16196B-F8D1-4FC8-B935-2652C430EB42}">
      <dsp:nvSpPr>
        <dsp:cNvPr id="0" name=""/>
        <dsp:cNvSpPr/>
      </dsp:nvSpPr>
      <dsp:spPr>
        <a:xfrm rot="5400000">
          <a:off x="2433433" y="3144431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7463B-3B0A-4793-9350-CD78F2F18CA8}">
      <dsp:nvSpPr>
        <dsp:cNvPr id="0" name=""/>
        <dsp:cNvSpPr/>
      </dsp:nvSpPr>
      <dsp:spPr>
        <a:xfrm>
          <a:off x="845650" y="3362362"/>
          <a:ext cx="3320851" cy="83021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Cheap money policy</a:t>
          </a:r>
          <a:endParaRPr lang="en-US" sz="3000" kern="1200" dirty="0"/>
        </a:p>
      </dsp:txBody>
      <dsp:txXfrm>
        <a:off x="869966" y="3386678"/>
        <a:ext cx="3272219" cy="781580"/>
      </dsp:txXfrm>
    </dsp:sp>
    <dsp:sp modelId="{0A41E93B-ED89-4AE5-9772-F20BA4187770}">
      <dsp:nvSpPr>
        <dsp:cNvPr id="0" name=""/>
        <dsp:cNvSpPr/>
      </dsp:nvSpPr>
      <dsp:spPr>
        <a:xfrm rot="5400000">
          <a:off x="2433433" y="4265219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25231-A4E1-4128-A923-A737F0BB65F9}">
      <dsp:nvSpPr>
        <dsp:cNvPr id="0" name=""/>
        <dsp:cNvSpPr/>
      </dsp:nvSpPr>
      <dsp:spPr>
        <a:xfrm>
          <a:off x="845650" y="4483150"/>
          <a:ext cx="3320851" cy="83021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Dovish Policy</a:t>
          </a:r>
          <a:endParaRPr lang="en-US" sz="3000" kern="1200" dirty="0"/>
        </a:p>
      </dsp:txBody>
      <dsp:txXfrm>
        <a:off x="869966" y="4507466"/>
        <a:ext cx="3272219" cy="781580"/>
      </dsp:txXfrm>
    </dsp:sp>
    <dsp:sp modelId="{AF3D9688-3507-45B3-92FE-88B62AF77D2E}">
      <dsp:nvSpPr>
        <dsp:cNvPr id="0" name=""/>
        <dsp:cNvSpPr/>
      </dsp:nvSpPr>
      <dsp:spPr>
        <a:xfrm>
          <a:off x="4631422" y="0"/>
          <a:ext cx="3320851" cy="830212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Fight inflation </a:t>
          </a:r>
          <a:endParaRPr lang="en-US" sz="4600" kern="1200" dirty="0"/>
        </a:p>
      </dsp:txBody>
      <dsp:txXfrm>
        <a:off x="4655738" y="24316"/>
        <a:ext cx="3272219" cy="781580"/>
      </dsp:txXfrm>
    </dsp:sp>
    <dsp:sp modelId="{8FF74515-4F7B-42F4-A449-8156745B6D06}">
      <dsp:nvSpPr>
        <dsp:cNvPr id="0" name=""/>
        <dsp:cNvSpPr/>
      </dsp:nvSpPr>
      <dsp:spPr>
        <a:xfrm rot="5400000">
          <a:off x="6219204" y="902856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0F1E1-D042-47C9-A943-49D10984DCD9}">
      <dsp:nvSpPr>
        <dsp:cNvPr id="0" name=""/>
        <dsp:cNvSpPr/>
      </dsp:nvSpPr>
      <dsp:spPr>
        <a:xfrm>
          <a:off x="4631422" y="1120787"/>
          <a:ext cx="3320851" cy="83021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Reduce Money supply</a:t>
          </a:r>
          <a:endParaRPr lang="en-US" sz="3000" kern="1200" dirty="0"/>
        </a:p>
      </dsp:txBody>
      <dsp:txXfrm>
        <a:off x="4655738" y="1145103"/>
        <a:ext cx="3272219" cy="781580"/>
      </dsp:txXfrm>
    </dsp:sp>
    <dsp:sp modelId="{FB8D6031-6147-4188-B593-14278464BBD1}">
      <dsp:nvSpPr>
        <dsp:cNvPr id="0" name=""/>
        <dsp:cNvSpPr/>
      </dsp:nvSpPr>
      <dsp:spPr>
        <a:xfrm rot="5400000">
          <a:off x="6219204" y="2023644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E9213-EF32-423F-98DE-99858F0254E2}">
      <dsp:nvSpPr>
        <dsp:cNvPr id="0" name=""/>
        <dsp:cNvSpPr/>
      </dsp:nvSpPr>
      <dsp:spPr>
        <a:xfrm>
          <a:off x="4631422" y="2241575"/>
          <a:ext cx="3320851" cy="8302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Tight Money policy</a:t>
          </a:r>
        </a:p>
      </dsp:txBody>
      <dsp:txXfrm>
        <a:off x="4655738" y="2265891"/>
        <a:ext cx="3272219" cy="781580"/>
      </dsp:txXfrm>
    </dsp:sp>
    <dsp:sp modelId="{1DEDF015-EE90-4D6F-B1B3-FD2E1F871DBA}">
      <dsp:nvSpPr>
        <dsp:cNvPr id="0" name=""/>
        <dsp:cNvSpPr/>
      </dsp:nvSpPr>
      <dsp:spPr>
        <a:xfrm rot="5400000">
          <a:off x="6219204" y="3144431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FD251-9233-4A21-B703-BBA17AE65AD4}">
      <dsp:nvSpPr>
        <dsp:cNvPr id="0" name=""/>
        <dsp:cNvSpPr/>
      </dsp:nvSpPr>
      <dsp:spPr>
        <a:xfrm>
          <a:off x="4631422" y="3362362"/>
          <a:ext cx="3320851" cy="8302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Dear money policy</a:t>
          </a:r>
          <a:endParaRPr lang="en-US" sz="3000" kern="1200" dirty="0"/>
        </a:p>
      </dsp:txBody>
      <dsp:txXfrm>
        <a:off x="4655738" y="3386678"/>
        <a:ext cx="3272219" cy="781580"/>
      </dsp:txXfrm>
    </dsp:sp>
    <dsp:sp modelId="{6D3AAAA0-D5F6-43ED-A3D1-F5BB6B83F96D}">
      <dsp:nvSpPr>
        <dsp:cNvPr id="0" name=""/>
        <dsp:cNvSpPr/>
      </dsp:nvSpPr>
      <dsp:spPr>
        <a:xfrm rot="5400000">
          <a:off x="6219204" y="4265219"/>
          <a:ext cx="145287" cy="1452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A032C-AB4A-4E65-B4C2-19D121F29185}">
      <dsp:nvSpPr>
        <dsp:cNvPr id="0" name=""/>
        <dsp:cNvSpPr/>
      </dsp:nvSpPr>
      <dsp:spPr>
        <a:xfrm>
          <a:off x="4631422" y="4483150"/>
          <a:ext cx="3320851" cy="83021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Hawkish Policy</a:t>
          </a:r>
          <a:endParaRPr lang="en-US" sz="3000" kern="1200" dirty="0"/>
        </a:p>
      </dsp:txBody>
      <dsp:txXfrm>
        <a:off x="4655738" y="4507466"/>
        <a:ext cx="3272219" cy="78158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572DF-71E3-4AE1-8C55-10694B15CB7A}">
      <dsp:nvSpPr>
        <dsp:cNvPr id="0" name=""/>
        <dsp:cNvSpPr/>
      </dsp:nvSpPr>
      <dsp:spPr>
        <a:xfrm>
          <a:off x="5641" y="416053"/>
          <a:ext cx="1686235" cy="10117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2%</a:t>
          </a:r>
          <a:endParaRPr lang="en-US" sz="4600" kern="1200" dirty="0"/>
        </a:p>
      </dsp:txBody>
      <dsp:txXfrm>
        <a:off x="35274" y="445686"/>
        <a:ext cx="1626969" cy="952475"/>
      </dsp:txXfrm>
    </dsp:sp>
    <dsp:sp modelId="{989CE26D-BD64-401F-A17C-B0730CFA5705}">
      <dsp:nvSpPr>
        <dsp:cNvPr id="0" name=""/>
        <dsp:cNvSpPr/>
      </dsp:nvSpPr>
      <dsp:spPr>
        <a:xfrm>
          <a:off x="1860500" y="712831"/>
          <a:ext cx="357481" cy="4181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1860500" y="796468"/>
        <a:ext cx="250237" cy="250912"/>
      </dsp:txXfrm>
    </dsp:sp>
    <dsp:sp modelId="{D5027884-A005-47A0-BA7F-6BAC63A50646}">
      <dsp:nvSpPr>
        <dsp:cNvPr id="0" name=""/>
        <dsp:cNvSpPr/>
      </dsp:nvSpPr>
      <dsp:spPr>
        <a:xfrm>
          <a:off x="2366370" y="416053"/>
          <a:ext cx="1686235" cy="1011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4%</a:t>
          </a:r>
          <a:endParaRPr lang="en-US" sz="4600" kern="1200" dirty="0"/>
        </a:p>
      </dsp:txBody>
      <dsp:txXfrm>
        <a:off x="2396003" y="445686"/>
        <a:ext cx="1626969" cy="952475"/>
      </dsp:txXfrm>
    </dsp:sp>
    <dsp:sp modelId="{15B724D3-ECFC-46DC-97A4-5A57E2B7E7CD}">
      <dsp:nvSpPr>
        <dsp:cNvPr id="0" name=""/>
        <dsp:cNvSpPr/>
      </dsp:nvSpPr>
      <dsp:spPr>
        <a:xfrm>
          <a:off x="4221229" y="712831"/>
          <a:ext cx="357481" cy="4181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221229" y="796468"/>
        <a:ext cx="250237" cy="250912"/>
      </dsp:txXfrm>
    </dsp:sp>
    <dsp:sp modelId="{D7A3FBDB-76D7-4EA6-9891-DC88D769DB57}">
      <dsp:nvSpPr>
        <dsp:cNvPr id="0" name=""/>
        <dsp:cNvSpPr/>
      </dsp:nvSpPr>
      <dsp:spPr>
        <a:xfrm>
          <a:off x="4727100" y="416053"/>
          <a:ext cx="1686235" cy="1011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6%</a:t>
          </a:r>
          <a:endParaRPr lang="en-US" sz="4600" kern="1200" dirty="0"/>
        </a:p>
      </dsp:txBody>
      <dsp:txXfrm>
        <a:off x="4756733" y="445686"/>
        <a:ext cx="1626969" cy="95247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0B559-FB08-4893-B1DA-5F8BF00CF383}">
      <dsp:nvSpPr>
        <dsp:cNvPr id="0" name=""/>
        <dsp:cNvSpPr/>
      </dsp:nvSpPr>
      <dsp:spPr>
        <a:xfrm>
          <a:off x="0" y="0"/>
          <a:ext cx="6624058" cy="2408394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Ratios: </a:t>
          </a:r>
          <a:r>
            <a:rPr lang="en-US" sz="2600" kern="1200" dirty="0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SLR</a:t>
          </a:r>
          <a:r>
            <a:rPr lang="en-US" sz="2600" kern="1200" dirty="0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, CRR, incremental CRR</a:t>
          </a:r>
          <a:endParaRPr lang="en-US" sz="2600" kern="1200" dirty="0">
            <a:solidFill>
              <a:srgbClr val="FFC000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z="260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Review of last year’s Policies</a:t>
          </a:r>
          <a:endParaRPr lang="en-US" sz="2600" kern="1200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707582" y="0"/>
        <a:ext cx="4916475" cy="2408394"/>
      </dsp:txXfrm>
    </dsp:sp>
    <dsp:sp modelId="{1788DC5B-7106-4C6E-91A9-17F5C999B125}">
      <dsp:nvSpPr>
        <dsp:cNvPr id="0" name=""/>
        <dsp:cNvSpPr/>
      </dsp:nvSpPr>
      <dsp:spPr>
        <a:xfrm>
          <a:off x="382770" y="219465"/>
          <a:ext cx="1324811" cy="196946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B7839-990A-43CC-A7E1-6883DC84DFE5}">
      <dsp:nvSpPr>
        <dsp:cNvPr id="0" name=""/>
        <dsp:cNvSpPr/>
      </dsp:nvSpPr>
      <dsp:spPr>
        <a:xfrm>
          <a:off x="0" y="2791165"/>
          <a:ext cx="6624058" cy="297899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</a:t>
          </a: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requirement/ LTV </a:t>
          </a:r>
          <a:endParaRPr lang="en-US" sz="260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Credit ceiling &amp; </a:t>
          </a:r>
          <a:r>
            <a:rPr lang="en-US" sz="26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PSL</a:t>
          </a:r>
          <a:endParaRPr lang="en-US" sz="2600" strike="sng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</a:t>
          </a: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Suasion &amp; Direct Action</a:t>
          </a:r>
          <a:endParaRPr lang="en-US" sz="260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707582" y="2791165"/>
        <a:ext cx="4916475" cy="2978990"/>
      </dsp:txXfrm>
    </dsp:sp>
    <dsp:sp modelId="{0699BE69-639C-4ECE-B3BF-B56477592864}">
      <dsp:nvSpPr>
        <dsp:cNvPr id="0" name=""/>
        <dsp:cNvSpPr/>
      </dsp:nvSpPr>
      <dsp:spPr>
        <a:xfrm>
          <a:off x="382770" y="3502839"/>
          <a:ext cx="1324811" cy="15556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33A25-865A-49BF-B6EC-F46CE3D663DE}">
      <dsp:nvSpPr>
        <dsp:cNvPr id="0" name=""/>
        <dsp:cNvSpPr/>
      </dsp:nvSpPr>
      <dsp:spPr>
        <a:xfrm>
          <a:off x="0" y="0"/>
          <a:ext cx="8797925" cy="1777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Transaction motive</a:t>
          </a:r>
          <a:endParaRPr lang="en-US" sz="37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Medium of exchange</a:t>
          </a:r>
          <a:endParaRPr lang="en-US" sz="2900" kern="1200" dirty="0"/>
        </a:p>
      </dsp:txBody>
      <dsp:txXfrm>
        <a:off x="1937326" y="0"/>
        <a:ext cx="6860598" cy="1777417"/>
      </dsp:txXfrm>
    </dsp:sp>
    <dsp:sp modelId="{5011DD41-1C0E-4E54-A515-C2A143703A1C}">
      <dsp:nvSpPr>
        <dsp:cNvPr id="0" name=""/>
        <dsp:cNvSpPr/>
      </dsp:nvSpPr>
      <dsp:spPr>
        <a:xfrm>
          <a:off x="265465" y="177741"/>
          <a:ext cx="1584136" cy="14219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1471A-BB8C-41BD-8921-F673D16C7042}">
      <dsp:nvSpPr>
        <dsp:cNvPr id="0" name=""/>
        <dsp:cNvSpPr/>
      </dsp:nvSpPr>
      <dsp:spPr>
        <a:xfrm>
          <a:off x="0" y="1955159"/>
          <a:ext cx="8797925" cy="1777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Precautionary motive</a:t>
          </a:r>
          <a:endParaRPr lang="en-US" sz="37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Sudden Expenditure, impulsive purchase?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Perfectly liquid &gt;&gt; gold &gt;&gt; diamond &gt;&gt;house.</a:t>
          </a:r>
          <a:endParaRPr lang="en-US" sz="2900" kern="1200" dirty="0"/>
        </a:p>
      </dsp:txBody>
      <dsp:txXfrm>
        <a:off x="1937326" y="1955159"/>
        <a:ext cx="6860598" cy="1777417"/>
      </dsp:txXfrm>
    </dsp:sp>
    <dsp:sp modelId="{BEDE60BA-4C05-4F9A-BE6A-BDE6FD65ECE4}">
      <dsp:nvSpPr>
        <dsp:cNvPr id="0" name=""/>
        <dsp:cNvSpPr/>
      </dsp:nvSpPr>
      <dsp:spPr>
        <a:xfrm>
          <a:off x="299021" y="2132901"/>
          <a:ext cx="1517026" cy="14219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C0158-D614-4F38-995C-51A3E88BFB2B}">
      <dsp:nvSpPr>
        <dsp:cNvPr id="0" name=""/>
        <dsp:cNvSpPr/>
      </dsp:nvSpPr>
      <dsp:spPr>
        <a:xfrm>
          <a:off x="0" y="3910318"/>
          <a:ext cx="8797925" cy="1777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Speculative motive (asset demand)</a:t>
          </a:r>
          <a:endParaRPr lang="en-US" sz="37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Waiting for bond/gold/land prices to fall,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Then I will use money to buy.</a:t>
          </a:r>
          <a:endParaRPr lang="en-US" sz="2900" kern="1200" dirty="0"/>
        </a:p>
      </dsp:txBody>
      <dsp:txXfrm>
        <a:off x="1937326" y="3910318"/>
        <a:ext cx="6860598" cy="1777417"/>
      </dsp:txXfrm>
    </dsp:sp>
    <dsp:sp modelId="{8466EAC8-91A2-44EE-B967-3FD14ECA3E45}">
      <dsp:nvSpPr>
        <dsp:cNvPr id="0" name=""/>
        <dsp:cNvSpPr/>
      </dsp:nvSpPr>
      <dsp:spPr>
        <a:xfrm>
          <a:off x="177741" y="4220712"/>
          <a:ext cx="1759585" cy="115662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3B9C6-78FD-420E-B244-29D354E7D83E}">
      <dsp:nvSpPr>
        <dsp:cNvPr id="0" name=""/>
        <dsp:cNvSpPr/>
      </dsp:nvSpPr>
      <dsp:spPr>
        <a:xfrm>
          <a:off x="0" y="0"/>
          <a:ext cx="8797925" cy="16604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A: Currency with Public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25627" y="0"/>
        <a:ext cx="6872297" cy="1660425"/>
      </dsp:txXfrm>
    </dsp:sp>
    <dsp:sp modelId="{18EA34DB-DE40-4B9A-B357-6A87A079C262}">
      <dsp:nvSpPr>
        <dsp:cNvPr id="0" name=""/>
        <dsp:cNvSpPr/>
      </dsp:nvSpPr>
      <dsp:spPr>
        <a:xfrm>
          <a:off x="166042" y="166042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A76E1-47C3-4A12-86BB-9ECAB399F6CA}">
      <dsp:nvSpPr>
        <dsp:cNvPr id="0" name=""/>
        <dsp:cNvSpPr/>
      </dsp:nvSpPr>
      <dsp:spPr>
        <a:xfrm>
          <a:off x="0" y="1826468"/>
          <a:ext cx="8797925" cy="1660425"/>
        </a:xfrm>
        <a:prstGeom prst="roundRect">
          <a:avLst>
            <a:gd name="adj" fmla="val 10000"/>
          </a:avLst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B: Demand Deposits in Banks (CA-SA)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[time deposits such as FD- not perfectly liquid</a:t>
          </a:r>
          <a:r>
            <a:rPr lang="en-US" sz="2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]</a:t>
          </a:r>
          <a:endParaRPr lang="en-US" sz="2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25627" y="1826468"/>
        <a:ext cx="6872297" cy="1660425"/>
      </dsp:txXfrm>
    </dsp:sp>
    <dsp:sp modelId="{5FE27C16-D776-441E-A732-0EF84841CC50}">
      <dsp:nvSpPr>
        <dsp:cNvPr id="0" name=""/>
        <dsp:cNvSpPr/>
      </dsp:nvSpPr>
      <dsp:spPr>
        <a:xfrm>
          <a:off x="273852" y="1992511"/>
          <a:ext cx="154396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D42E3-C1B7-465C-A3A8-52575D8EC10B}">
      <dsp:nvSpPr>
        <dsp:cNvPr id="0" name=""/>
        <dsp:cNvSpPr/>
      </dsp:nvSpPr>
      <dsp:spPr>
        <a:xfrm>
          <a:off x="0" y="3652937"/>
          <a:ext cx="8797925" cy="1660425"/>
        </a:xfrm>
        <a:prstGeom prst="roundRect">
          <a:avLst>
            <a:gd name="adj" fmla="val 10000"/>
          </a:avLst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0" tIns="438150" rIns="438150" bIns="438150" numCol="1" spcCol="1270" anchor="ctr" anchorCtr="0">
          <a:noAutofit/>
        </a:bodyPr>
        <a:lstStyle/>
        <a:p>
          <a:pPr lvl="0" algn="ctr" defTabSz="5111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M1= A + B</a:t>
          </a:r>
          <a:endParaRPr lang="en-US" sz="1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25627" y="3652937"/>
        <a:ext cx="6872297" cy="1660425"/>
      </dsp:txXfrm>
    </dsp:sp>
    <dsp:sp modelId="{92DF1D7E-A769-4783-910D-972FDB77559C}">
      <dsp:nvSpPr>
        <dsp:cNvPr id="0" name=""/>
        <dsp:cNvSpPr/>
      </dsp:nvSpPr>
      <dsp:spPr>
        <a:xfrm>
          <a:off x="366133" y="3818979"/>
          <a:ext cx="1359402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142BEC61-9F12-42AA-A95F-20FCD6ED9849}">
      <dsp:nvSpPr>
        <dsp:cNvPr id="0" name=""/>
        <dsp:cNvSpPr/>
      </dsp:nvSpPr>
      <dsp:spPr>
        <a:xfrm>
          <a:off x="250604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0</a:t>
          </a:r>
          <a:endParaRPr lang="en-US" sz="6500" kern="1200" dirty="0"/>
        </a:p>
      </dsp:txBody>
      <dsp:txXfrm>
        <a:off x="287177" y="612896"/>
        <a:ext cx="1911063" cy="1175555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0</a:t>
          </a:r>
          <a:endParaRPr lang="en-US" sz="6500" kern="1200" dirty="0"/>
        </a:p>
      </dsp:txBody>
      <dsp:txXfrm>
        <a:off x="2953458" y="612896"/>
        <a:ext cx="1911063" cy="11755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142BEC61-9F12-42AA-A95F-20FCD6ED9849}">
      <dsp:nvSpPr>
        <dsp:cNvPr id="0" name=""/>
        <dsp:cNvSpPr/>
      </dsp:nvSpPr>
      <dsp:spPr>
        <a:xfrm>
          <a:off x="250604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100</a:t>
          </a:r>
          <a:endParaRPr lang="en-US" sz="2900" kern="1200" dirty="0"/>
        </a:p>
      </dsp:txBody>
      <dsp:txXfrm>
        <a:off x="287177" y="612896"/>
        <a:ext cx="1911063" cy="1175555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Demand Deposit: 100</a:t>
          </a:r>
          <a:endParaRPr lang="en-US" sz="2900" kern="1200" dirty="0"/>
        </a:p>
      </dsp:txBody>
      <dsp:txXfrm>
        <a:off x="2953458" y="612896"/>
        <a:ext cx="1911063" cy="11755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135" cy="19208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135" cy="576262"/>
      </dsp:txXfrm>
    </dsp:sp>
    <dsp:sp modelId="{142BEC61-9F12-42AA-A95F-20FCD6ED9849}">
      <dsp:nvSpPr>
        <dsp:cNvPr id="0" name=""/>
        <dsp:cNvSpPr/>
      </dsp:nvSpPr>
      <dsp:spPr>
        <a:xfrm>
          <a:off x="250591" y="576825"/>
          <a:ext cx="1984108" cy="579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Reserve: 10</a:t>
          </a:r>
          <a:endParaRPr lang="en-US" sz="3200" kern="1200" dirty="0"/>
        </a:p>
      </dsp:txBody>
      <dsp:txXfrm>
        <a:off x="267554" y="593788"/>
        <a:ext cx="1950182" cy="545244"/>
      </dsp:txXfrm>
    </dsp:sp>
    <dsp:sp modelId="{DA63256F-22C5-4F15-A2C0-F950DCD93839}">
      <dsp:nvSpPr>
        <dsp:cNvPr id="0" name=""/>
        <dsp:cNvSpPr/>
      </dsp:nvSpPr>
      <dsp:spPr>
        <a:xfrm>
          <a:off x="250591" y="1245098"/>
          <a:ext cx="1984108" cy="579170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Loan: 90</a:t>
          </a:r>
          <a:endParaRPr lang="en-US" sz="3200" kern="1200" dirty="0"/>
        </a:p>
      </dsp:txBody>
      <dsp:txXfrm>
        <a:off x="267554" y="1262061"/>
        <a:ext cx="1950182" cy="545244"/>
      </dsp:txXfrm>
    </dsp:sp>
    <dsp:sp modelId="{B9CCE439-68EB-4B25-84D7-2C4B20FA5BB4}">
      <dsp:nvSpPr>
        <dsp:cNvPr id="0" name=""/>
        <dsp:cNvSpPr/>
      </dsp:nvSpPr>
      <dsp:spPr>
        <a:xfrm>
          <a:off x="2668723" y="0"/>
          <a:ext cx="2480135" cy="19208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723" y="0"/>
        <a:ext cx="2480135" cy="576262"/>
      </dsp:txXfrm>
    </dsp:sp>
    <dsp:sp modelId="{830035F1-8332-45E2-BED0-92E1A21BBDD6}">
      <dsp:nvSpPr>
        <dsp:cNvPr id="0" name=""/>
        <dsp:cNvSpPr/>
      </dsp:nvSpPr>
      <dsp:spPr>
        <a:xfrm>
          <a:off x="2916737" y="576262"/>
          <a:ext cx="1984108" cy="1248568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Deposit: 100</a:t>
          </a:r>
          <a:endParaRPr lang="en-US" sz="3200" kern="1200" dirty="0"/>
        </a:p>
      </dsp:txBody>
      <dsp:txXfrm>
        <a:off x="2953306" y="612831"/>
        <a:ext cx="1910970" cy="11754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135" cy="19208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135" cy="576262"/>
      </dsp:txXfrm>
    </dsp:sp>
    <dsp:sp modelId="{8995BDFB-19F8-419B-A184-E19D61AFEA12}">
      <dsp:nvSpPr>
        <dsp:cNvPr id="0" name=""/>
        <dsp:cNvSpPr/>
      </dsp:nvSpPr>
      <dsp:spPr>
        <a:xfrm>
          <a:off x="250591" y="576825"/>
          <a:ext cx="1984108" cy="579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Reserve:09</a:t>
          </a:r>
          <a:endParaRPr lang="en-US" sz="3200" kern="1200" dirty="0"/>
        </a:p>
      </dsp:txBody>
      <dsp:txXfrm>
        <a:off x="267554" y="593788"/>
        <a:ext cx="1950182" cy="545244"/>
      </dsp:txXfrm>
    </dsp:sp>
    <dsp:sp modelId="{59F7BEA5-5FE6-42BD-ADC5-E96DFA64B6ED}">
      <dsp:nvSpPr>
        <dsp:cNvPr id="0" name=""/>
        <dsp:cNvSpPr/>
      </dsp:nvSpPr>
      <dsp:spPr>
        <a:xfrm>
          <a:off x="250591" y="1245098"/>
          <a:ext cx="1984108" cy="579170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Loan:81</a:t>
          </a:r>
          <a:endParaRPr lang="en-US" sz="3200" kern="1200" dirty="0"/>
        </a:p>
      </dsp:txBody>
      <dsp:txXfrm>
        <a:off x="267554" y="1262061"/>
        <a:ext cx="1950182" cy="545244"/>
      </dsp:txXfrm>
    </dsp:sp>
    <dsp:sp modelId="{B9CCE439-68EB-4B25-84D7-2C4B20FA5BB4}">
      <dsp:nvSpPr>
        <dsp:cNvPr id="0" name=""/>
        <dsp:cNvSpPr/>
      </dsp:nvSpPr>
      <dsp:spPr>
        <a:xfrm>
          <a:off x="2671301" y="0"/>
          <a:ext cx="2480135" cy="19208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71301" y="0"/>
        <a:ext cx="2480135" cy="576262"/>
      </dsp:txXfrm>
    </dsp:sp>
    <dsp:sp modelId="{830035F1-8332-45E2-BED0-92E1A21BBDD6}">
      <dsp:nvSpPr>
        <dsp:cNvPr id="0" name=""/>
        <dsp:cNvSpPr/>
      </dsp:nvSpPr>
      <dsp:spPr>
        <a:xfrm>
          <a:off x="2916737" y="576262"/>
          <a:ext cx="1984108" cy="1248568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Deposit: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Rs.90</a:t>
          </a:r>
          <a:endParaRPr lang="en-US" sz="3200" kern="1200" dirty="0"/>
        </a:p>
      </dsp:txBody>
      <dsp:txXfrm>
        <a:off x="2953306" y="612831"/>
        <a:ext cx="1910970" cy="11754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5399A-CDAD-43B5-8ACE-778A4E3CAD00}">
      <dsp:nvSpPr>
        <dsp:cNvPr id="0" name=""/>
        <dsp:cNvSpPr/>
      </dsp:nvSpPr>
      <dsp:spPr>
        <a:xfrm>
          <a:off x="1356901" y="1418"/>
          <a:ext cx="3228683" cy="8484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Asset side:</a:t>
          </a:r>
          <a:endParaRPr lang="en-US" sz="3500" kern="1200" dirty="0"/>
        </a:p>
      </dsp:txBody>
      <dsp:txXfrm>
        <a:off x="1781147" y="1418"/>
        <a:ext cx="2380191" cy="848492"/>
      </dsp:txXfrm>
    </dsp:sp>
    <dsp:sp modelId="{4BC24A22-6DDF-4FA6-8884-587017157597}">
      <dsp:nvSpPr>
        <dsp:cNvPr id="0" name=""/>
        <dsp:cNvSpPr/>
      </dsp:nvSpPr>
      <dsp:spPr>
        <a:xfrm>
          <a:off x="4309824" y="73540"/>
          <a:ext cx="2643045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Loaning</a:t>
          </a:r>
          <a:endParaRPr lang="en-US" sz="2500" kern="1200" dirty="0"/>
        </a:p>
      </dsp:txBody>
      <dsp:txXfrm>
        <a:off x="4661948" y="73540"/>
        <a:ext cx="1938797" cy="704248"/>
      </dsp:txXfrm>
    </dsp:sp>
    <dsp:sp modelId="{62083556-5CCB-4116-BC97-98AA914FC40B}">
      <dsp:nvSpPr>
        <dsp:cNvPr id="0" name=""/>
        <dsp:cNvSpPr/>
      </dsp:nvSpPr>
      <dsp:spPr>
        <a:xfrm>
          <a:off x="6706382" y="73540"/>
          <a:ext cx="2679806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10% Reserve</a:t>
          </a:r>
          <a:endParaRPr lang="en-US" sz="2500" kern="1200" dirty="0"/>
        </a:p>
      </dsp:txBody>
      <dsp:txXfrm>
        <a:off x="7058506" y="73540"/>
        <a:ext cx="1975558" cy="704248"/>
      </dsp:txXfrm>
    </dsp:sp>
    <dsp:sp modelId="{7882CEAC-7EF5-4D3B-8260-C69624857171}">
      <dsp:nvSpPr>
        <dsp:cNvPr id="0" name=""/>
        <dsp:cNvSpPr/>
      </dsp:nvSpPr>
      <dsp:spPr>
        <a:xfrm>
          <a:off x="1356901" y="968699"/>
          <a:ext cx="3228683" cy="8484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1st Bank: 100</a:t>
          </a:r>
          <a:endParaRPr lang="en-US" sz="3500" kern="1200" dirty="0"/>
        </a:p>
      </dsp:txBody>
      <dsp:txXfrm>
        <a:off x="1781147" y="968699"/>
        <a:ext cx="2380191" cy="848492"/>
      </dsp:txXfrm>
    </dsp:sp>
    <dsp:sp modelId="{35DD3758-D81C-4F60-AC5B-405578683241}">
      <dsp:nvSpPr>
        <dsp:cNvPr id="0" name=""/>
        <dsp:cNvSpPr/>
      </dsp:nvSpPr>
      <dsp:spPr>
        <a:xfrm>
          <a:off x="4309824" y="1040821"/>
          <a:ext cx="2679806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Rs.90</a:t>
          </a:r>
          <a:endParaRPr lang="en-US" sz="2500" kern="1200" dirty="0"/>
        </a:p>
      </dsp:txBody>
      <dsp:txXfrm>
        <a:off x="4661948" y="1040821"/>
        <a:ext cx="1975558" cy="704248"/>
      </dsp:txXfrm>
    </dsp:sp>
    <dsp:sp modelId="{10E4EC00-8DCA-4FCE-BE7C-B12F07D6B54F}">
      <dsp:nvSpPr>
        <dsp:cNvPr id="0" name=""/>
        <dsp:cNvSpPr/>
      </dsp:nvSpPr>
      <dsp:spPr>
        <a:xfrm>
          <a:off x="6743144" y="1040821"/>
          <a:ext cx="2679806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10% of 100</a:t>
          </a:r>
          <a:endParaRPr lang="en-US" sz="2500" kern="1200" dirty="0"/>
        </a:p>
      </dsp:txBody>
      <dsp:txXfrm>
        <a:off x="7095268" y="1040821"/>
        <a:ext cx="1975558" cy="704248"/>
      </dsp:txXfrm>
    </dsp:sp>
    <dsp:sp modelId="{DF920B96-3190-4130-8DE9-3535BFB67413}">
      <dsp:nvSpPr>
        <dsp:cNvPr id="0" name=""/>
        <dsp:cNvSpPr/>
      </dsp:nvSpPr>
      <dsp:spPr>
        <a:xfrm>
          <a:off x="1356901" y="1935981"/>
          <a:ext cx="3228683" cy="8484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2nd Bank: 90</a:t>
          </a:r>
          <a:endParaRPr lang="en-US" sz="3500" kern="1200" dirty="0"/>
        </a:p>
      </dsp:txBody>
      <dsp:txXfrm>
        <a:off x="1781147" y="1935981"/>
        <a:ext cx="2380191" cy="848492"/>
      </dsp:txXfrm>
    </dsp:sp>
    <dsp:sp modelId="{F24104A5-9788-4AAD-B66B-9442E138ED95}">
      <dsp:nvSpPr>
        <dsp:cNvPr id="0" name=""/>
        <dsp:cNvSpPr/>
      </dsp:nvSpPr>
      <dsp:spPr>
        <a:xfrm>
          <a:off x="4309824" y="2008103"/>
          <a:ext cx="2679806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Rs. 81</a:t>
          </a:r>
          <a:endParaRPr lang="en-US" sz="2500" kern="1200" dirty="0"/>
        </a:p>
      </dsp:txBody>
      <dsp:txXfrm>
        <a:off x="4661948" y="2008103"/>
        <a:ext cx="1975558" cy="704248"/>
      </dsp:txXfrm>
    </dsp:sp>
    <dsp:sp modelId="{7C51EF11-ECFF-48A4-9EA8-0C9469703C27}">
      <dsp:nvSpPr>
        <dsp:cNvPr id="0" name=""/>
        <dsp:cNvSpPr/>
      </dsp:nvSpPr>
      <dsp:spPr>
        <a:xfrm>
          <a:off x="6743144" y="2008103"/>
          <a:ext cx="2679806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10% of 90</a:t>
          </a:r>
          <a:endParaRPr lang="en-US" sz="2500" kern="1200" dirty="0"/>
        </a:p>
      </dsp:txBody>
      <dsp:txXfrm>
        <a:off x="7095268" y="2008103"/>
        <a:ext cx="1975558" cy="704248"/>
      </dsp:txXfrm>
    </dsp:sp>
    <dsp:sp modelId="{EF34CEFA-1E36-4CC9-8553-2F5AC63B2CCB}">
      <dsp:nvSpPr>
        <dsp:cNvPr id="0" name=""/>
        <dsp:cNvSpPr/>
      </dsp:nvSpPr>
      <dsp:spPr>
        <a:xfrm>
          <a:off x="1356901" y="2903262"/>
          <a:ext cx="3228683" cy="8484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3rd Bank: 81</a:t>
          </a:r>
          <a:endParaRPr lang="en-US" sz="3500" kern="1200" dirty="0"/>
        </a:p>
      </dsp:txBody>
      <dsp:txXfrm>
        <a:off x="1781147" y="2903262"/>
        <a:ext cx="2380191" cy="848492"/>
      </dsp:txXfrm>
    </dsp:sp>
    <dsp:sp modelId="{99233688-3AC7-4C87-BC00-A60817AEBF8C}">
      <dsp:nvSpPr>
        <dsp:cNvPr id="0" name=""/>
        <dsp:cNvSpPr/>
      </dsp:nvSpPr>
      <dsp:spPr>
        <a:xfrm>
          <a:off x="4309824" y="2975384"/>
          <a:ext cx="2679806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Rs.72.90</a:t>
          </a:r>
          <a:endParaRPr lang="en-US" sz="2500" kern="1200" dirty="0"/>
        </a:p>
      </dsp:txBody>
      <dsp:txXfrm>
        <a:off x="4661948" y="2975384"/>
        <a:ext cx="1975558" cy="704248"/>
      </dsp:txXfrm>
    </dsp:sp>
    <dsp:sp modelId="{04D453D4-692D-4CC1-9733-4C0FB2C60437}">
      <dsp:nvSpPr>
        <dsp:cNvPr id="0" name=""/>
        <dsp:cNvSpPr/>
      </dsp:nvSpPr>
      <dsp:spPr>
        <a:xfrm>
          <a:off x="6743144" y="2975384"/>
          <a:ext cx="2679806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10%of 81</a:t>
          </a:r>
          <a:endParaRPr lang="en-US" sz="2500" kern="1200" dirty="0"/>
        </a:p>
      </dsp:txBody>
      <dsp:txXfrm>
        <a:off x="7095268" y="2975384"/>
        <a:ext cx="1975558" cy="704248"/>
      </dsp:txXfrm>
    </dsp:sp>
    <dsp:sp modelId="{F49D5B65-1DD8-4879-8AAA-104211DC8A2F}">
      <dsp:nvSpPr>
        <dsp:cNvPr id="0" name=""/>
        <dsp:cNvSpPr/>
      </dsp:nvSpPr>
      <dsp:spPr>
        <a:xfrm>
          <a:off x="1356901" y="3870543"/>
          <a:ext cx="3228683" cy="8484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…</a:t>
          </a:r>
          <a:endParaRPr lang="en-US" sz="3500" kern="1200" dirty="0"/>
        </a:p>
      </dsp:txBody>
      <dsp:txXfrm>
        <a:off x="1781147" y="3870543"/>
        <a:ext cx="2380191" cy="848492"/>
      </dsp:txXfrm>
    </dsp:sp>
    <dsp:sp modelId="{DDDCEAE3-524C-4C38-B719-0940AA5E89B7}">
      <dsp:nvSpPr>
        <dsp:cNvPr id="0" name=""/>
        <dsp:cNvSpPr/>
      </dsp:nvSpPr>
      <dsp:spPr>
        <a:xfrm>
          <a:off x="1356901" y="4837824"/>
          <a:ext cx="3228683" cy="8484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Total</a:t>
          </a:r>
          <a:endParaRPr lang="en-US" sz="3500" kern="1200" dirty="0"/>
        </a:p>
      </dsp:txBody>
      <dsp:txXfrm>
        <a:off x="1781147" y="4837824"/>
        <a:ext cx="2380191" cy="848492"/>
      </dsp:txXfrm>
    </dsp:sp>
    <dsp:sp modelId="{8C3B73AD-725D-40A0-A6C6-21190629C096}">
      <dsp:nvSpPr>
        <dsp:cNvPr id="0" name=""/>
        <dsp:cNvSpPr/>
      </dsp:nvSpPr>
      <dsp:spPr>
        <a:xfrm>
          <a:off x="4309824" y="4909946"/>
          <a:ext cx="2679806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Rs.1000</a:t>
          </a:r>
          <a:endParaRPr lang="en-US" sz="2500" kern="1200" dirty="0"/>
        </a:p>
      </dsp:txBody>
      <dsp:txXfrm>
        <a:off x="4661948" y="4909946"/>
        <a:ext cx="1975558" cy="704248"/>
      </dsp:txXfrm>
    </dsp:sp>
    <dsp:sp modelId="{8CB4929F-3132-4075-993D-4B3F1235CB8E}">
      <dsp:nvSpPr>
        <dsp:cNvPr id="0" name=""/>
        <dsp:cNvSpPr/>
      </dsp:nvSpPr>
      <dsp:spPr>
        <a:xfrm>
          <a:off x="6743144" y="4909946"/>
          <a:ext cx="2679806" cy="70424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Rs.100 (Total Reserve)</a:t>
          </a:r>
          <a:endParaRPr lang="en-US" sz="2500" kern="1200" dirty="0"/>
        </a:p>
      </dsp:txBody>
      <dsp:txXfrm>
        <a:off x="7095268" y="4909946"/>
        <a:ext cx="1975558" cy="704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55020-C73D-4859-ABC4-5A1C530ACB1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ED86B-B6C9-4D68-8A1D-CE0FC8942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4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2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5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65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79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59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2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49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6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30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26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49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8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23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95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11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33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6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83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4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7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3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92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34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239CD-2111-4F65-9B4D-E721D20CC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75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27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0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image" Target="../media/image61.png"/><Relationship Id="rId3" Type="http://schemas.openxmlformats.org/officeDocument/2006/relationships/image" Target="../media/image58.jpeg"/><Relationship Id="rId7" Type="http://schemas.openxmlformats.org/officeDocument/2006/relationships/diagramColors" Target="../diagrams/colors11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59.jpeg"/><Relationship Id="rId5" Type="http://schemas.openxmlformats.org/officeDocument/2006/relationships/diagramLayout" Target="../diagrams/layout11.xml"/><Relationship Id="rId15" Type="http://schemas.openxmlformats.org/officeDocument/2006/relationships/image" Target="../media/image63.png"/><Relationship Id="rId10" Type="http://schemas.openxmlformats.org/officeDocument/2006/relationships/image" Target="../media/image49.jpeg"/><Relationship Id="rId4" Type="http://schemas.openxmlformats.org/officeDocument/2006/relationships/diagramData" Target="../diagrams/data11.xml"/><Relationship Id="rId9" Type="http://schemas.openxmlformats.org/officeDocument/2006/relationships/image" Target="../media/image48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48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60.png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diagramColors" Target="../diagrams/colors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diagramQuickStyle" Target="../diagrams/quickStyle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11" Type="http://schemas.openxmlformats.org/officeDocument/2006/relationships/diagramLayout" Target="../diagrams/layout16.xml"/><Relationship Id="rId5" Type="http://schemas.openxmlformats.org/officeDocument/2006/relationships/diagramQuickStyle" Target="../diagrams/quickStyle15.xml"/><Relationship Id="rId15" Type="http://schemas.openxmlformats.org/officeDocument/2006/relationships/image" Target="../media/image60.png"/><Relationship Id="rId10" Type="http://schemas.openxmlformats.org/officeDocument/2006/relationships/diagramData" Target="../diagrams/data16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49.jpeg"/><Relationship Id="rId14" Type="http://schemas.microsoft.com/office/2007/relationships/diagramDrawing" Target="../diagrams/drawin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3" Type="http://schemas.openxmlformats.org/officeDocument/2006/relationships/image" Target="../media/image83.png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0" Type="http://schemas.openxmlformats.org/officeDocument/2006/relationships/diagramLayout" Target="../diagrams/layout19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13" Type="http://schemas.microsoft.com/office/2007/relationships/diagramDrawing" Target="../diagrams/drawing21.xml"/><Relationship Id="rId3" Type="http://schemas.openxmlformats.org/officeDocument/2006/relationships/image" Target="../media/image83.png"/><Relationship Id="rId7" Type="http://schemas.openxmlformats.org/officeDocument/2006/relationships/diagramColors" Target="../diagrams/colors20.xml"/><Relationship Id="rId12" Type="http://schemas.openxmlformats.org/officeDocument/2006/relationships/diagramColors" Target="../diagrams/colors2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0.xml"/><Relationship Id="rId11" Type="http://schemas.openxmlformats.org/officeDocument/2006/relationships/diagramQuickStyle" Target="../diagrams/quickStyle21.xml"/><Relationship Id="rId5" Type="http://schemas.openxmlformats.org/officeDocument/2006/relationships/diagramLayout" Target="../diagrams/layout20.xml"/><Relationship Id="rId10" Type="http://schemas.openxmlformats.org/officeDocument/2006/relationships/diagramLayout" Target="../diagrams/layout21.xml"/><Relationship Id="rId4" Type="http://schemas.openxmlformats.org/officeDocument/2006/relationships/diagramData" Target="../diagrams/data20.xml"/><Relationship Id="rId9" Type="http://schemas.openxmlformats.org/officeDocument/2006/relationships/diagramData" Target="../diagrams/data2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87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QuickStyle" Target="../diagrams/quickStyle8.xml"/><Relationship Id="rId3" Type="http://schemas.openxmlformats.org/officeDocument/2006/relationships/image" Target="../media/image51.jpeg"/><Relationship Id="rId7" Type="http://schemas.openxmlformats.org/officeDocument/2006/relationships/diagramColors" Target="../diagrams/colors7.xml"/><Relationship Id="rId12" Type="http://schemas.openxmlformats.org/officeDocument/2006/relationships/diagramLayout" Target="../diagrams/layout8.xm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diagramData" Target="../diagrams/data8.xml"/><Relationship Id="rId5" Type="http://schemas.openxmlformats.org/officeDocument/2006/relationships/diagramLayout" Target="../diagrams/layout7.xml"/><Relationship Id="rId15" Type="http://schemas.microsoft.com/office/2007/relationships/diagramDrawing" Target="../diagrams/drawing8.xml"/><Relationship Id="rId10" Type="http://schemas.openxmlformats.org/officeDocument/2006/relationships/image" Target="../media/image53.jpeg"/><Relationship Id="rId4" Type="http://schemas.openxmlformats.org/officeDocument/2006/relationships/diagramData" Target="../diagrams/data7.xml"/><Relationship Id="rId9" Type="http://schemas.openxmlformats.org/officeDocument/2006/relationships/image" Target="../media/image52.png"/><Relationship Id="rId14" Type="http://schemas.openxmlformats.org/officeDocument/2006/relationships/diagramColors" Target="../diagrams/colors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407535"/>
              </p:ext>
            </p:extLst>
          </p:nvPr>
        </p:nvGraphicFramePr>
        <p:xfrm>
          <a:off x="-134224" y="889372"/>
          <a:ext cx="9353725" cy="596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BES171: Banking, Finance &amp; Insurance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67B655-46F1-4EA9-98D5-1D07FC5C3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667B655-46F1-4EA9-98D5-1D07FC5C3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9B36AA-5D2C-4648-9B98-DFE2A4D47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189B36AA-5D2C-4648-9B98-DFE2A4D47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7C5EF1-8BBF-40BC-826C-EB14F06D73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0F7C5EF1-8BBF-40BC-826C-EB14F06D73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23E60E-0DE6-495D-AFE2-5CEB2F321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4823E60E-0DE6-495D-AFE2-5CEB2F321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DDBC57-415A-4F60-AFC2-A42076CF93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07DDBC57-415A-4F60-AFC2-A42076CF93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01F1CD-52A3-4F68-8D70-8170110DE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201F1CD-52A3-4F68-8D70-8170110DEF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F4DF12-9562-47D4-984C-9B7E24B87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64F4DF12-9562-47D4-984C-9B7E24B87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3F7330-6A5F-44DB-8908-DAB617FAA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73F7330-6A5F-44DB-8908-DAB617FAA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AD7484-BD02-4269-A920-4B824EE57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E9AD7484-BD02-4269-A920-4B824EE577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1A2F4A-61BE-49A5-A009-3E78021C4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591A2F4A-61BE-49A5-A009-3E78021C4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7CDFE8-4A75-42DC-BC75-951FFB7FF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A97CDFE8-4A75-42DC-BC75-951FFB7FF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D446ED-856B-4D82-A8F5-6018C0B90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3CD446ED-856B-4D82-A8F5-6018C0B90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25" y="1651794"/>
            <a:ext cx="8553450" cy="38385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functional economy, Money multiplier is always greater &gt;1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54615" y="1899138"/>
            <a:ext cx="17585" cy="252339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91004" y="1899138"/>
            <a:ext cx="17585" cy="252339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1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127721" cy="6761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1" y="2650792"/>
            <a:ext cx="6006517" cy="42072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9798" y="92279"/>
            <a:ext cx="2801923" cy="3095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NCERT</a:t>
            </a:r>
          </a:p>
          <a:p>
            <a:pPr algn="ctr"/>
            <a:r>
              <a:rPr lang="en-US" sz="3200" dirty="0" smtClean="0"/>
              <a:t>Class 12</a:t>
            </a:r>
          </a:p>
          <a:p>
            <a:pPr algn="ctr"/>
            <a:r>
              <a:rPr lang="en-US" sz="3200" dirty="0" err="1" smtClean="0"/>
              <a:t>MacroEconomics</a:t>
            </a:r>
            <a:endParaRPr lang="en-US" sz="3200" dirty="0" smtClean="0"/>
          </a:p>
          <a:p>
            <a:pPr algn="ctr"/>
            <a:r>
              <a:rPr lang="en-US" sz="3200" dirty="0" smtClean="0"/>
              <a:t>Ch.3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76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590" y="5777908"/>
            <a:ext cx="1017119" cy="847599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164360" y="4280630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first diagram…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7780" y="3104740"/>
            <a:ext cx="2104860" cy="2033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358" y="3104740"/>
            <a:ext cx="1901858" cy="125522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7262350" y="4703152"/>
            <a:ext cx="1577130" cy="956345"/>
          </a:xfrm>
          <a:prstGeom prst="wedgeRectCallout">
            <a:avLst>
              <a:gd name="adj1" fmla="val -7535"/>
              <a:gd name="adj2" fmla="val -115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Currency with public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731" y="5802109"/>
            <a:ext cx="1043258" cy="6962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20" y="-40853"/>
            <a:ext cx="2272184" cy="21047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0312" y="6201709"/>
            <a:ext cx="5603846" cy="593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M1: Currency with Public + Demand Deposits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 rot="930611">
            <a:off x="1460253" y="1898335"/>
            <a:ext cx="2533475" cy="9815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M0: reserve money</a:t>
            </a:r>
          </a:p>
          <a:p>
            <a:pPr algn="ctr"/>
            <a:r>
              <a:rPr lang="en-US" sz="2400" dirty="0" smtClean="0"/>
              <a:t>High powered money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26" y="5753708"/>
            <a:ext cx="727836" cy="89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5" y="330592"/>
            <a:ext cx="1925763" cy="26816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853" y="438508"/>
            <a:ext cx="3206581" cy="24049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4981" y="1640976"/>
            <a:ext cx="2099636" cy="15222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9201"/>
            <a:ext cx="1265738" cy="18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3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RBI’s Balance sheet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123080"/>
              </p:ext>
            </p:extLst>
          </p:nvPr>
        </p:nvGraphicFramePr>
        <p:xfrm>
          <a:off x="153988" y="914400"/>
          <a:ext cx="8797925" cy="3982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3900881" y="1139129"/>
            <a:ext cx="1778949" cy="926883"/>
          </a:xfrm>
          <a:prstGeom prst="wedgeRectCallout">
            <a:avLst>
              <a:gd name="adj1" fmla="val 36369"/>
              <a:gd name="adj2" fmla="val 82453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Vault cash with banks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809391" y="5240921"/>
            <a:ext cx="3991708" cy="96715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M0 or Reserve Money or High powered money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07" y="4716986"/>
            <a:ext cx="2311322" cy="214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2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F60FC6-E2D4-4E7B-9100-2577B3F3E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6F60FC6-E2D4-4E7B-9100-2577B3F3E2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BEC61-9F12-42AA-A95F-20FCD6ED9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42BEC61-9F12-42AA-A95F-20FCD6ED98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63256F-22C5-4F15-A2C0-F950DCD93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A63256F-22C5-4F15-A2C0-F950DCD93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61D19D-BEA5-4BB7-AE12-01B993FD6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461D19D-BEA5-4BB7-AE12-01B993FD66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60C41E-E60B-411A-B6E3-E4E13D26E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860C41E-E60B-411A-B6E3-E4E13D26EC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CE439-68EB-4B25-84D7-2C4B20FA5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9CCE439-68EB-4B25-84D7-2C4B20FA5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D1E047-D542-4F28-9D5D-EDD3AE042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60D1E047-D542-4F28-9D5D-EDD3AE042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8A792-947E-4126-9330-A19813159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51C8A792-947E-4126-9330-A198131599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5D8793-D52B-487E-87F4-A2F6C65C2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BC5D8793-D52B-487E-87F4-A2F6C65C2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5"/>
          <p:cNvGraphicFramePr>
            <a:graphicFrameLocks/>
          </p:cNvGraphicFramePr>
          <p:nvPr>
            <p:extLst/>
          </p:nvPr>
        </p:nvGraphicFramePr>
        <p:xfrm>
          <a:off x="4094796" y="1399011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34462" y="4280630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first diagram…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882" y="3104740"/>
            <a:ext cx="2104860" cy="2033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293" y="3239435"/>
            <a:ext cx="1901858" cy="125522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5204873" y="4776051"/>
            <a:ext cx="1577130" cy="956345"/>
          </a:xfrm>
          <a:prstGeom prst="wedgeRectCallout">
            <a:avLst>
              <a:gd name="adj1" fmla="val -7535"/>
              <a:gd name="adj2" fmla="val -115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Currency with public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20410" y="6201709"/>
            <a:ext cx="5603846" cy="593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M1: Currency with Public + Demand Deposits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670646" y="2159092"/>
            <a:ext cx="2533475" cy="9815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M0: reserve money</a:t>
            </a:r>
          </a:p>
          <a:p>
            <a:pPr algn="ctr"/>
            <a:r>
              <a:rPr lang="en-US" sz="2400" dirty="0" smtClean="0"/>
              <a:t>High powered money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353" y="-58400"/>
            <a:ext cx="2272184" cy="21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905242"/>
            <a:ext cx="8553450" cy="3838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8845" y="0"/>
            <a:ext cx="4642340" cy="96715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M0 or Reserve Money or </a:t>
            </a:r>
          </a:p>
          <a:p>
            <a:pPr algn="ctr"/>
            <a:r>
              <a:rPr lang="en-US" sz="3200" dirty="0" smtClean="0"/>
              <a:t>High powered money (H)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952393" y="0"/>
            <a:ext cx="8792" cy="3692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5508" y="4598012"/>
                <a:ext cx="8447942" cy="21551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u="sng" smtClean="0">
                          <a:latin typeface="Cambria Math" panose="02040503050406030204" pitchFamily="18" charset="0"/>
                        </a:rPr>
                        <m:t>𝑴𝒐𝒏𝒆𝒚</m:t>
                      </m:r>
                      <m:r>
                        <a:rPr lang="en-US" sz="2800" b="1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u="sng" smtClean="0">
                          <a:latin typeface="Cambria Math" panose="02040503050406030204" pitchFamily="18" charset="0"/>
                        </a:rPr>
                        <m:t>𝑴𝒖𝒍𝒕𝒊𝒑𝒍𝒊𝒆𝒓</m:t>
                      </m:r>
                    </m:oMath>
                  </m:oMathPara>
                </a14:m>
                <a:endParaRPr lang="en-US" sz="2800" b="1" i="1" u="sng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𝑆𝑡𝑜𝑐𝑘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𝑆𝑡𝑜𝑐𝑘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𝐻𝑖𝑔h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𝑃𝑜𝑤𝑒𝑟𝑒𝑑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𝑚𝑜𝑛𝑒𝑦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8" y="4598012"/>
                <a:ext cx="8447942" cy="2155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>
            <a:off x="1318845" y="0"/>
            <a:ext cx="8792" cy="3692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488"/>
            <a:ext cx="8850385" cy="2060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723" y="2489417"/>
            <a:ext cx="8896818" cy="43685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NCERT Class 12 Macroeconomics Ch.3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1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34462" y="4280630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Reserve + Repo Rate=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518" y="2916531"/>
            <a:ext cx="2104860" cy="2033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293" y="3239435"/>
            <a:ext cx="1901858" cy="125522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5204873" y="4776051"/>
            <a:ext cx="1577130" cy="956345"/>
          </a:xfrm>
          <a:prstGeom prst="wedgeRectCallout">
            <a:avLst>
              <a:gd name="adj1" fmla="val -7535"/>
              <a:gd name="adj2" fmla="val -115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Currency with public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20410" y="6201709"/>
            <a:ext cx="5603846" cy="593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M1: Currency with Public + Demand Deposits </a:t>
            </a:r>
            <a:endParaRPr lang="en-US" sz="2400" dirty="0"/>
          </a:p>
        </p:txBody>
      </p:sp>
      <p:graphicFrame>
        <p:nvGraphicFramePr>
          <p:cNvPr id="15" name="Content Placeholder 5"/>
          <p:cNvGraphicFramePr>
            <a:graphicFrameLocks/>
          </p:cNvGraphicFramePr>
          <p:nvPr>
            <p:extLst/>
          </p:nvPr>
        </p:nvGraphicFramePr>
        <p:xfrm>
          <a:off x="4094796" y="1399011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353" y="-58400"/>
            <a:ext cx="2272184" cy="2104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0646" y="2064864"/>
            <a:ext cx="2533475" cy="9815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M0: reserve money</a:t>
            </a:r>
          </a:p>
          <a:p>
            <a:pPr algn="ctr"/>
            <a:r>
              <a:rPr lang="en-US" sz="2400" dirty="0" smtClean="0"/>
              <a:t>High powered money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4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736" y="3439728"/>
            <a:ext cx="1077869" cy="10778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55429" y="1247420"/>
            <a:ext cx="1565880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6000" dirty="0">
                <a:solidFill>
                  <a:schemeClr val="tx1"/>
                </a:solidFill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M4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327" y="3504148"/>
            <a:ext cx="1085993" cy="10859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5882" y="3553111"/>
            <a:ext cx="1752710" cy="1085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631" y="2458842"/>
            <a:ext cx="282965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>
                <a:solidFill>
                  <a:schemeClr val="tx1"/>
                </a:solidFill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= M1+ Post office (Only Savings)</a:t>
            </a:r>
            <a:endParaRPr lang="en-US" sz="2100" dirty="0">
              <a:solidFill>
                <a:schemeClr val="tx1"/>
              </a:solidFill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926" y="4437126"/>
            <a:ext cx="1754753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Currency </a:t>
            </a:r>
          </a:p>
          <a:p>
            <a:pPr marL="0" lvl="1" algn="ctr"/>
            <a:r>
              <a:rPr lang="en-US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with Juntaa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79" y="4437126"/>
            <a:ext cx="1085993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DEMAND</a:t>
            </a:r>
          </a:p>
          <a:p>
            <a:pPr marL="0" lvl="1" algn="ctr"/>
            <a:r>
              <a:rPr lang="en-US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DEPOSITS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67704" y="3345902"/>
            <a:ext cx="2889067" cy="166199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8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M3 (broad)</a:t>
            </a:r>
            <a:endParaRPr lang="en-US" sz="48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  <a:p>
            <a:pPr marL="0" lvl="1" algn="ctr"/>
            <a:r>
              <a:rPr lang="en-US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Most commonly used measure.</a:t>
            </a:r>
          </a:p>
          <a:p>
            <a:pPr marL="0" lvl="1" algn="ctr"/>
            <a:r>
              <a:rPr lang="en-US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“Aggregate mon. resources”</a:t>
            </a:r>
            <a:endParaRPr lang="en-US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  <a:p>
            <a:pPr marL="0" lvl="1" algn="ctr"/>
            <a:endParaRPr lang="en-US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704" y="1153222"/>
            <a:ext cx="1245198" cy="1115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55429" y="2242897"/>
            <a:ext cx="283631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>
                <a:solidFill>
                  <a:schemeClr val="tx1"/>
                </a:solidFill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= </a:t>
            </a: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M3</a:t>
            </a:r>
            <a:r>
              <a:rPr lang="en-US" sz="2400" dirty="0">
                <a:solidFill>
                  <a:schemeClr val="tx1"/>
                </a:solidFill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+ Post office (TOTAL)</a:t>
            </a:r>
            <a:endParaRPr lang="en-US" sz="2100" dirty="0">
              <a:solidFill>
                <a:schemeClr val="tx1"/>
              </a:solidFill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700" y="5089988"/>
            <a:ext cx="2838703" cy="646331"/>
          </a:xfrm>
          <a:prstGeom prst="rect">
            <a:avLst/>
          </a:prstGeom>
          <a:solidFill>
            <a:srgbClr val="FF006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6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M1: NARROW</a:t>
            </a:r>
            <a:endParaRPr lang="en-US" sz="33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6" name="Plus 5"/>
          <p:cNvSpPr/>
          <p:nvPr/>
        </p:nvSpPr>
        <p:spPr>
          <a:xfrm>
            <a:off x="3167268" y="3642779"/>
            <a:ext cx="926959" cy="87481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Franklin Gothic Demi Cond" panose="020B07060304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4114" y="4457983"/>
            <a:ext cx="1085993" cy="55399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15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TIME</a:t>
            </a:r>
          </a:p>
          <a:p>
            <a:pPr marL="0" lvl="1" algn="ctr"/>
            <a:r>
              <a:rPr lang="en-US" sz="15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DEPOSITS</a:t>
            </a:r>
          </a:p>
        </p:txBody>
      </p:sp>
      <p:sp>
        <p:nvSpPr>
          <p:cNvPr id="8" name="Equal 7"/>
          <p:cNvSpPr/>
          <p:nvPr/>
        </p:nvSpPr>
        <p:spPr>
          <a:xfrm>
            <a:off x="4940584" y="3831674"/>
            <a:ext cx="727121" cy="57746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37862" y="5114096"/>
            <a:ext cx="4683726" cy="612934"/>
          </a:xfrm>
          <a:prstGeom prst="wedgeRoundRectCallout">
            <a:avLst>
              <a:gd name="adj1" fmla="val -17357"/>
              <a:gd name="adj2" fmla="val -14791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Liquidity:  M1 &gt; M2 &gt; M3 &gt; M4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611" y="1247420"/>
            <a:ext cx="1315774" cy="122984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4631" y="1323086"/>
            <a:ext cx="1507980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6000" dirty="0">
                <a:solidFill>
                  <a:schemeClr val="tx1"/>
                </a:solidFill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M2</a:t>
            </a:r>
          </a:p>
        </p:txBody>
      </p:sp>
      <p:sp>
        <p:nvSpPr>
          <p:cNvPr id="2" name="Left-Right Arrow 1"/>
          <p:cNvSpPr/>
          <p:nvPr/>
        </p:nvSpPr>
        <p:spPr>
          <a:xfrm>
            <a:off x="406700" y="276837"/>
            <a:ext cx="2948896" cy="876385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Narrow Money</a:t>
            </a:r>
            <a:endParaRPr lang="en-US" sz="20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3999138" y="287918"/>
            <a:ext cx="4792523" cy="876385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Broad Money</a:t>
            </a:r>
            <a:endParaRPr lang="en-US" sz="20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631" y="5924672"/>
            <a:ext cx="8385754" cy="669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300" dirty="0" smtClean="0"/>
              <a:t>M0: reserve money or high powered money</a:t>
            </a:r>
            <a:endParaRPr 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258813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  <p:bldP spid="4" grpId="0" animBg="1"/>
      <p:bldP spid="12" grpId="0" animBg="1"/>
      <p:bldP spid="19" grpId="0" animBg="1"/>
      <p:bldP spid="21" grpId="0" animBg="1"/>
      <p:bldP spid="6" grpId="0" animBg="1"/>
      <p:bldP spid="24" grpId="0" animBg="1"/>
      <p:bldP spid="8" grpId="0" animBg="1"/>
      <p:bldP spid="23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" y="2100746"/>
            <a:ext cx="9120161" cy="44552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2402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9879" y="6154331"/>
            <a:ext cx="5394120" cy="612934"/>
          </a:xfrm>
          <a:prstGeom prst="wedgeRoundRectCallout">
            <a:avLst>
              <a:gd name="adj1" fmla="val -17357"/>
              <a:gd name="adj2" fmla="val -14791"/>
              <a:gd name="adj3" fmla="val 1666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NCERT Class12 Macroeconomics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09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"/>
          <a:stretch/>
        </p:blipFill>
        <p:spPr>
          <a:xfrm>
            <a:off x="-8388" y="-7850"/>
            <a:ext cx="9127222" cy="70356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12768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can RBI control money supply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inflation?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42332" y="5648952"/>
            <a:ext cx="7405382" cy="102868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aspects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fractional reserve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banking &amp; Monetary multiplier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2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5400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90" y="3624043"/>
            <a:ext cx="8959442" cy="310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/>
              <a:t>In practical sense:</a:t>
            </a:r>
          </a:p>
          <a:p>
            <a:r>
              <a:rPr lang="en-US" sz="3600" dirty="0" smtClean="0"/>
              <a:t>M0: reserve money [components given above]</a:t>
            </a:r>
          </a:p>
          <a:p>
            <a:r>
              <a:rPr lang="en-US" sz="3600" dirty="0" smtClean="0"/>
              <a:t>M1: narrow money</a:t>
            </a:r>
          </a:p>
          <a:p>
            <a:r>
              <a:rPr lang="en-US" sz="3600" dirty="0" smtClean="0"/>
              <a:t>M3: broad money</a:t>
            </a:r>
            <a:endParaRPr lang="en-US" sz="3600" dirty="0"/>
          </a:p>
          <a:p>
            <a:pPr algn="ctr"/>
            <a:r>
              <a:rPr lang="en-US" sz="3600" u="sng" dirty="0" smtClean="0"/>
              <a:t>M2, M4 (post office) not that focused</a:t>
            </a:r>
          </a:p>
        </p:txBody>
      </p:sp>
    </p:spTree>
    <p:extLst>
      <p:ext uri="{BB962C8B-B14F-4D97-AF65-F5344CB8AC3E}">
        <p14:creationId xmlns:p14="http://schemas.microsoft.com/office/powerpoint/2010/main" val="9938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we’ve learned?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565321" y="4974672"/>
            <a:ext cx="5578679" cy="16777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/>
              <a:t>In simplest terms </a:t>
            </a:r>
          </a:p>
          <a:p>
            <a:pPr algn="ctr"/>
            <a:r>
              <a:rPr lang="en-US" sz="3600" dirty="0" smtClean="0"/>
              <a:t>RBI can control money supply</a:t>
            </a:r>
          </a:p>
          <a:p>
            <a:pPr algn="ctr"/>
            <a:r>
              <a:rPr lang="en-US" sz="3600" dirty="0" smtClean="0"/>
              <a:t>Using monetary policy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284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Supply Demand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8" y="2491550"/>
            <a:ext cx="2520947" cy="152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178" y="2167128"/>
            <a:ext cx="3273764" cy="2169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6572" y="2770369"/>
            <a:ext cx="3977460" cy="1008787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0700" y="3950209"/>
            <a:ext cx="2756916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Supply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8434" y="4012121"/>
            <a:ext cx="2756916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11280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DD/RG Suitcase </a:t>
            </a:r>
            <a:r>
              <a:rPr lang="en-US" dirty="0" err="1" smtClean="0"/>
              <a:t>lelo</a:t>
            </a:r>
            <a:r>
              <a:rPr lang="en-US" dirty="0" smtClean="0"/>
              <a:t> Yojana= Inflation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8" y="3842179"/>
            <a:ext cx="2520947" cy="152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209" y="3220871"/>
            <a:ext cx="2084900" cy="1381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209" y="4601508"/>
            <a:ext cx="2097383" cy="1389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109" y="3229824"/>
            <a:ext cx="2118069" cy="14035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593" y="4601508"/>
            <a:ext cx="2124990" cy="1408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0700" y="5300838"/>
            <a:ext cx="2493725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Supply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3209" y="5974149"/>
            <a:ext cx="2097383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41321" y="2770323"/>
            <a:ext cx="2129271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9997" y="2750001"/>
            <a:ext cx="2097383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8200" y="5970552"/>
            <a:ext cx="2097383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7169" y="3785588"/>
            <a:ext cx="2619738" cy="1834158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Rs.1000</a:t>
            </a:r>
          </a:p>
        </p:txBody>
      </p:sp>
    </p:spTree>
    <p:extLst>
      <p:ext uri="{BB962C8B-B14F-4D97-AF65-F5344CB8AC3E}">
        <p14:creationId xmlns:p14="http://schemas.microsoft.com/office/powerpoint/2010/main" val="106173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743" y="1932156"/>
            <a:ext cx="2520947" cy="15205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combat Inflation: increase supply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2668" y="1912187"/>
            <a:ext cx="2520947" cy="152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274" y="1912187"/>
            <a:ext cx="2084900" cy="1381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274" y="3292824"/>
            <a:ext cx="2097383" cy="1389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174" y="1921140"/>
            <a:ext cx="2118069" cy="14035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658" y="3292824"/>
            <a:ext cx="2124990" cy="14081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1274" y="4665465"/>
            <a:ext cx="2097383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9386" y="1461639"/>
            <a:ext cx="2129271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38062" y="1441317"/>
            <a:ext cx="2097383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6265" y="4661868"/>
            <a:ext cx="2097383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744" y="3287617"/>
            <a:ext cx="2520947" cy="15205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858" y="3267648"/>
            <a:ext cx="2520947" cy="1520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9428" y="2459071"/>
            <a:ext cx="2619738" cy="1834158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3300" y="4768222"/>
            <a:ext cx="2756916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Supply</a:t>
            </a:r>
          </a:p>
        </p:txBody>
      </p:sp>
    </p:spTree>
    <p:extLst>
      <p:ext uri="{BB962C8B-B14F-4D97-AF65-F5344CB8AC3E}">
        <p14:creationId xmlns:p14="http://schemas.microsoft.com/office/powerpoint/2010/main" val="360713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combat inflation: Reduce demand by </a:t>
            </a:r>
            <a:r>
              <a:rPr lang="en-US" dirty="0" smtClean="0">
                <a:solidFill>
                  <a:srgbClr val="FFC000"/>
                </a:solidFill>
              </a:rPr>
              <a:t>▼ </a:t>
            </a:r>
            <a:r>
              <a:rPr lang="en-US" dirty="0" smtClean="0"/>
              <a:t>money supply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8" y="2491550"/>
            <a:ext cx="2520947" cy="152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209" y="1870242"/>
            <a:ext cx="2084900" cy="1381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209" y="3250879"/>
            <a:ext cx="2097383" cy="1389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109" y="1879195"/>
            <a:ext cx="2118069" cy="14035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593" y="3250879"/>
            <a:ext cx="2124990" cy="1408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0700" y="3950209"/>
            <a:ext cx="2756916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Supply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3209" y="4623520"/>
            <a:ext cx="2097383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41321" y="1419694"/>
            <a:ext cx="2129271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9997" y="1399372"/>
            <a:ext cx="2097383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8200" y="4619923"/>
            <a:ext cx="2097383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2262" y="2491549"/>
            <a:ext cx="2619738" cy="1834158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Rs.100</a:t>
            </a:r>
          </a:p>
        </p:txBody>
      </p:sp>
    </p:spTree>
    <p:extLst>
      <p:ext uri="{BB962C8B-B14F-4D97-AF65-F5344CB8AC3E}">
        <p14:creationId xmlns:p14="http://schemas.microsoft.com/office/powerpoint/2010/main" val="28649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98" y="304364"/>
            <a:ext cx="2534004" cy="62492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Neutral Monetary Policy: “stable inflation”, max. GDP &amp; Employment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73037" y="1719743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1282117" y="444685"/>
          <a:ext cx="6418977" cy="184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Rectangle 7"/>
          <p:cNvSpPr/>
          <p:nvPr/>
        </p:nvSpPr>
        <p:spPr>
          <a:xfrm>
            <a:off x="339887" y="2854883"/>
            <a:ext cx="4286774" cy="39092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Deflation is also not good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8" y="2491550"/>
            <a:ext cx="2520947" cy="1520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109" y="2817600"/>
            <a:ext cx="2303305" cy="15263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493" y="5597402"/>
            <a:ext cx="2756916" cy="507831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Supply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3876" y="5673272"/>
            <a:ext cx="2756916" cy="507831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Arial Black" panose="020B0A04020102020204" pitchFamily="34" charset="0"/>
              </a:rPr>
              <a:t>Demand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6534" y="2695538"/>
            <a:ext cx="4297536" cy="1008787"/>
          </a:xfrm>
          <a:prstGeom prst="leftRightArrow">
            <a:avLst>
              <a:gd name="adj1" fmla="val 50000"/>
              <a:gd name="adj2" fmla="val 33732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 kg =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Rs.1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64" y="901573"/>
            <a:ext cx="2582374" cy="1557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8" y="4012121"/>
            <a:ext cx="2520947" cy="15205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6240" y="6105233"/>
            <a:ext cx="2600587" cy="5914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Unemployment, GDP down… Recession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06610" y="1213809"/>
            <a:ext cx="6207765" cy="5558718"/>
            <a:chOff x="2306610" y="1213809"/>
            <a:chExt cx="6207765" cy="555871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1647" y="4103301"/>
              <a:ext cx="2001374" cy="156997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3074" y="1213809"/>
              <a:ext cx="2001374" cy="15699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306610" y="2825918"/>
              <a:ext cx="3977460" cy="1008787"/>
            </a:xfrm>
            <a:prstGeom prst="leftRightArrow">
              <a:avLst>
                <a:gd name="adj1" fmla="val 50000"/>
                <a:gd name="adj2" fmla="val 33732"/>
              </a:avLst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Black" panose="020B0A04020102020204" pitchFamily="34" charset="0"/>
                </a:rPr>
                <a:t>1 kg = Rs.100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85065" y="6181103"/>
              <a:ext cx="3229310" cy="5914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RBI has to increase money supply / reduce interest rates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65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98" y="304364"/>
            <a:ext cx="2534004" cy="62492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Neutral Monetary Policy: “stable inflation”, max. GDP &amp; Employment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73037" y="1719743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1282117" y="444685"/>
          <a:ext cx="6418977" cy="184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Rectangle 7"/>
          <p:cNvSpPr/>
          <p:nvPr/>
        </p:nvSpPr>
        <p:spPr>
          <a:xfrm>
            <a:off x="4781725" y="3011648"/>
            <a:ext cx="4286774" cy="39092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0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41" y="0"/>
            <a:ext cx="6806859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-1" y="155850"/>
            <a:ext cx="9223131" cy="526256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3300" dirty="0">
                <a:solidFill>
                  <a:sysClr val="window" lastClr="FFFFFF"/>
                </a:solidFill>
              </a:rPr>
              <a:t>Monetary Policy: </a:t>
            </a:r>
            <a:r>
              <a:rPr lang="en-US" sz="3300" dirty="0" smtClean="0">
                <a:solidFill>
                  <a:sysClr val="window" lastClr="FFFFFF"/>
                </a:solidFill>
              </a:rPr>
              <a:t>Tools &amp; their limitations</a:t>
            </a:r>
            <a:endParaRPr lang="en-US" sz="3300" dirty="0">
              <a:solidFill>
                <a:sysClr val="window" lastClr="FFFFFF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3309709"/>
              </p:ext>
            </p:extLst>
          </p:nvPr>
        </p:nvGraphicFramePr>
        <p:xfrm>
          <a:off x="53579" y="837957"/>
          <a:ext cx="6624058" cy="577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Left Arrow 1"/>
          <p:cNvSpPr/>
          <p:nvPr/>
        </p:nvSpPr>
        <p:spPr>
          <a:xfrm rot="20763501">
            <a:off x="6291743" y="1132514"/>
            <a:ext cx="1426129" cy="671119"/>
          </a:xfrm>
          <a:prstGeom prst="lef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1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88DC5B-7106-4C6E-91A9-17F5C999B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788DC5B-7106-4C6E-91A9-17F5C999B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10B559-FB08-4893-B1DA-5F8BF00CF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010B559-FB08-4893-B1DA-5F8BF00CF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99BE69-639C-4ECE-B3BF-B56477592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699BE69-639C-4ECE-B3BF-B564775928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9B7839-990A-43CC-A7E1-6883DC84D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39B7839-990A-43CC-A7E1-6883DC84DF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3061849"/>
              </p:ext>
            </p:extLst>
          </p:nvPr>
        </p:nvGraphicFramePr>
        <p:xfrm>
          <a:off x="153988" y="914400"/>
          <a:ext cx="8797925" cy="568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Why not simply store “value” in bonds, gold? Why Demand for Money?</a:t>
            </a:r>
            <a:br>
              <a:rPr lang="en-US" sz="2400" dirty="0" smtClean="0"/>
            </a:br>
            <a:r>
              <a:rPr lang="en-US" sz="2400" dirty="0" smtClean="0"/>
              <a:t>because of three motives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997" y="545285"/>
            <a:ext cx="1822891" cy="28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2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11DD41-1C0E-4E54-A515-C2A143703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011DD41-1C0E-4E54-A515-C2A143703A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533A25-865A-49BF-B6EC-F46CE3D66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81533A25-865A-49BF-B6EC-F46CE3D66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DE60BA-4C05-4F9A-BE6A-BDE6FD65E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BEDE60BA-4C05-4F9A-BE6A-BDE6FD65EC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21471A-BB8C-41BD-8921-F673D16C7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121471A-BB8C-41BD-8921-F673D16C70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66EAC8-91A2-44EE-B967-3FD14ECA3E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466EAC8-91A2-44EE-B967-3FD14ECA3E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1C0158-D614-4F38-995C-51A3E88BF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DE1C0158-D614-4F38-995C-51A3E88BF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345140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people demand money for 3 reasons…but WHERE do they keep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4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533476" y="1971413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Measure of Money Supply M1: Currency with public + Demand Deposits with Bank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6896" y="795523"/>
            <a:ext cx="2104860" cy="2033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474" y="795523"/>
            <a:ext cx="1901858" cy="125522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7566870" y="2567031"/>
            <a:ext cx="1577130" cy="956345"/>
          </a:xfrm>
          <a:prstGeom prst="wedgeRectCallout">
            <a:avLst>
              <a:gd name="adj1" fmla="val -7535"/>
              <a:gd name="adj2" fmla="val -11557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 hand</a:t>
            </a:r>
          </a:p>
          <a:p>
            <a:pPr algn="ctr"/>
            <a:r>
              <a:rPr lang="en-US" sz="2400" dirty="0" smtClean="0"/>
              <a:t>100 rupees.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5243119" y="4112037"/>
            <a:ext cx="2608975" cy="956345"/>
          </a:xfrm>
          <a:prstGeom prst="wedgeRectCallout">
            <a:avLst>
              <a:gd name="adj1" fmla="val -7535"/>
              <a:gd name="adj2" fmla="val -115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Because none depositing money</a:t>
            </a:r>
            <a:endParaRPr lang="en-US" sz="2400" dirty="0"/>
          </a:p>
        </p:txBody>
      </p:sp>
      <p:sp>
        <p:nvSpPr>
          <p:cNvPr id="11" name="Horizontal Scroll 10"/>
          <p:cNvSpPr/>
          <p:nvPr/>
        </p:nvSpPr>
        <p:spPr>
          <a:xfrm>
            <a:off x="847288" y="4939451"/>
            <a:ext cx="8078598" cy="1435184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Money Supply (M1): </a:t>
            </a:r>
          </a:p>
          <a:p>
            <a:pPr algn="ctr"/>
            <a:r>
              <a:rPr lang="en-US" sz="3600" dirty="0" smtClean="0"/>
              <a:t>Bank (0) + Junta (100) =Rs.100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5521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771046"/>
              </p:ext>
            </p:extLst>
          </p:nvPr>
        </p:nvGraphicFramePr>
        <p:xfrm>
          <a:off x="2533476" y="1971413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Money Supply M1: Currency with public + Demand Deposits with Bank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6896" y="795523"/>
            <a:ext cx="2104860" cy="2033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474" y="795523"/>
            <a:ext cx="1901858" cy="125522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7566870" y="2567031"/>
            <a:ext cx="1577130" cy="956345"/>
          </a:xfrm>
          <a:prstGeom prst="wedgeRectCallout">
            <a:avLst>
              <a:gd name="adj1" fmla="val -7535"/>
              <a:gd name="adj2" fmla="val -11557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Deposited </a:t>
            </a:r>
            <a:r>
              <a:rPr lang="en-US" sz="2400" strike="sngStrike" dirty="0" smtClean="0"/>
              <a:t>100 rupees.</a:t>
            </a:r>
            <a:endParaRPr lang="en-US" sz="2400" strike="sngStrike" dirty="0"/>
          </a:p>
        </p:txBody>
      </p:sp>
      <p:sp>
        <p:nvSpPr>
          <p:cNvPr id="10" name="Rectangular Callout 9"/>
          <p:cNvSpPr/>
          <p:nvPr/>
        </p:nvSpPr>
        <p:spPr>
          <a:xfrm>
            <a:off x="234892" y="2659310"/>
            <a:ext cx="2298584" cy="956345"/>
          </a:xfrm>
          <a:prstGeom prst="wedgeRectCallout">
            <a:avLst>
              <a:gd name="adj1" fmla="val 76448"/>
              <a:gd name="adj2" fmla="val -767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100% </a:t>
            </a:r>
          </a:p>
          <a:p>
            <a:pPr algn="ctr"/>
            <a:r>
              <a:rPr lang="en-US" sz="2400" dirty="0" smtClean="0"/>
              <a:t>Cash reserve ratio</a:t>
            </a:r>
            <a:endParaRPr lang="en-US" sz="2400" dirty="0"/>
          </a:p>
        </p:txBody>
      </p:sp>
      <p:sp>
        <p:nvSpPr>
          <p:cNvPr id="12" name="Horizontal Scroll 11"/>
          <p:cNvSpPr/>
          <p:nvPr/>
        </p:nvSpPr>
        <p:spPr>
          <a:xfrm>
            <a:off x="134224" y="4303552"/>
            <a:ext cx="8841996" cy="1736521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 Supply (M1): </a:t>
            </a:r>
          </a:p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 (100) + Junta (0) =Rs.100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929086"/>
            <a:ext cx="2051264" cy="19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347" y="4142992"/>
            <a:ext cx="2082994" cy="1735828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3992563" y="785060"/>
          <a:ext cx="5151437" cy="192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624" y="-391398"/>
            <a:ext cx="1999956" cy="1932324"/>
          </a:xfrm>
          <a:prstGeom prst="rect">
            <a:avLst/>
          </a:prstGeom>
        </p:spPr>
      </p:pic>
      <p:sp>
        <p:nvSpPr>
          <p:cNvPr id="11" name="Horizontal Scroll 10"/>
          <p:cNvSpPr/>
          <p:nvPr/>
        </p:nvSpPr>
        <p:spPr>
          <a:xfrm>
            <a:off x="1157682" y="5754861"/>
            <a:ext cx="7810150" cy="101087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M1: Currency with public + Demand deposit</a:t>
            </a:r>
          </a:p>
          <a:p>
            <a:pPr algn="ctr"/>
            <a:r>
              <a:rPr lang="en-US" sz="2800" dirty="0" smtClean="0"/>
              <a:t>0+ (100 + 90) = 190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792" y="2508947"/>
            <a:ext cx="1966665" cy="131258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64283" y="2798887"/>
            <a:ext cx="5151437" cy="3048240"/>
            <a:chOff x="364283" y="2798887"/>
            <a:chExt cx="5151437" cy="3048240"/>
          </a:xfrm>
        </p:grpSpPr>
        <p:graphicFrame>
          <p:nvGraphicFramePr>
            <p:cNvPr id="12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7091048"/>
                </p:ext>
              </p:extLst>
            </p:nvPr>
          </p:nvGraphicFramePr>
          <p:xfrm>
            <a:off x="364283" y="3926252"/>
            <a:ext cx="5151437" cy="19208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4359" y="2798887"/>
              <a:ext cx="1372056" cy="1689065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364282" y="4487952"/>
            <a:ext cx="2471197" cy="1359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Left Arrow 7"/>
          <p:cNvSpPr/>
          <p:nvPr/>
        </p:nvSpPr>
        <p:spPr>
          <a:xfrm>
            <a:off x="6543413" y="3137483"/>
            <a:ext cx="1526796" cy="2265027"/>
          </a:xfrm>
          <a:prstGeom prst="curved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1806" y="6249798"/>
            <a:ext cx="5721291" cy="369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>
            <a:off x="1434516" y="1283516"/>
            <a:ext cx="2401427" cy="865703"/>
          </a:xfrm>
          <a:prstGeom prst="wedgeRectCallout">
            <a:avLst>
              <a:gd name="adj1" fmla="val 71907"/>
              <a:gd name="adj2" fmla="val -86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10% </a:t>
            </a:r>
          </a:p>
          <a:p>
            <a:pPr algn="ctr"/>
            <a:r>
              <a:rPr lang="en-US" sz="2400" dirty="0" smtClean="0"/>
              <a:t>Cash Reserve Ratio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051264" cy="190011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7620580" y="3369536"/>
            <a:ext cx="1477322" cy="2385326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Chequebook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e-banking, cards, hence even though only Rs.100 printed-&gt;system can use 190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380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3" grpId="0" animBg="1"/>
      <p:bldP spid="10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409486"/>
              </p:ext>
            </p:extLst>
          </p:nvPr>
        </p:nvGraphicFramePr>
        <p:xfrm>
          <a:off x="-838900" y="906011"/>
          <a:ext cx="10779853" cy="568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Up Arrow 2"/>
          <p:cNvSpPr/>
          <p:nvPr/>
        </p:nvSpPr>
        <p:spPr>
          <a:xfrm>
            <a:off x="5687736" y="93848"/>
            <a:ext cx="612396" cy="68941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83436" y="4580390"/>
            <a:ext cx="5125672" cy="11996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With 100 rupee of “reserve”, banking system generates Rs.1000..hence money multiplier is (10x)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 Multiplier from original deposit of Rs.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05399A-CDAD-43B5-8ACE-778A4E3CA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705399A-CDAD-43B5-8ACE-778A4E3CAD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2CEAC-7EF5-4D3B-8260-C696248571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882CEAC-7EF5-4D3B-8260-C696248571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920B96-3190-4130-8DE9-3535BFB67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DF920B96-3190-4130-8DE9-3535BFB67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34CEFA-1E36-4CC9-8553-2F5AC63B2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EF34CEFA-1E36-4CC9-8553-2F5AC63B2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9D5B65-1DD8-4879-8AAA-104211DC8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F49D5B65-1DD8-4879-8AAA-104211DC8A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DCEAE3-524C-4C38-B719-0940AA5E8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DDDCEAE3-524C-4C38-B719-0940AA5E89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C24A22-6DDF-4FA6-8884-5870171575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BC24A22-6DDF-4FA6-8884-5870171575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083556-5CCB-4116-BC97-98AA914FC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62083556-5CCB-4116-BC97-98AA914FC4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DD3758-D81C-4F60-AC5B-405578683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35DD3758-D81C-4F60-AC5B-405578683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E4EC00-8DCA-4FCE-BE7C-B12F07D6B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10E4EC00-8DCA-4FCE-BE7C-B12F07D6B5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4104A5-9788-4AAD-B66B-9442E138E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F24104A5-9788-4AAD-B66B-9442E138E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51EF11-ECFF-48A4-9EA8-0C9469703C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C51EF11-ECFF-48A4-9EA8-0C9469703C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233688-3AC7-4C87-BC00-A60817AEBF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99233688-3AC7-4C87-BC00-A60817AEBF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D453D4-692D-4CC1-9733-4C0FB2C604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04D453D4-692D-4CC1-9733-4C0FB2C604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3B73AD-725D-40A0-A6C6-21190629C0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8C3B73AD-725D-40A0-A6C6-21190629C0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B4929F-3132-4075-993D-4B3F1235CB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8CB4929F-3132-4075-993D-4B3F1235CB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  <p:bldP spid="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268761"/>
              </p:ext>
            </p:extLst>
          </p:nvPr>
        </p:nvGraphicFramePr>
        <p:xfrm>
          <a:off x="0" y="961353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“R” reserve generates “1/r” new money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66070" y="6123963"/>
            <a:ext cx="7499758" cy="6711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Higher the reserve ratio…lower the money supply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7331979" y="2532185"/>
            <a:ext cx="1812022" cy="24089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 multiplier is always greater than “1” in a functional economy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20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0C6514-0259-4318-BAC3-436E94C846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50C6514-0259-4318-BAC3-436E94C846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997ECC-BA7F-4F22-902A-D5D8D2256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9D997ECC-BA7F-4F22-902A-D5D8D22569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8908C6-4AE5-46B6-B1CA-B15659877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438908C6-4AE5-46B6-B1CA-B15659877C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4FAE46-091F-4B6D-9AA5-1A9226BA8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C4FAE46-091F-4B6D-9AA5-1A9226BA81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2217E3-D45B-47FA-B0CE-766382247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882217E3-D45B-47FA-B0CE-7663822471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FBB8F2-B8DF-4FEE-AC58-7BE72957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5CFBB8F2-B8DF-4FEE-AC58-7BE729572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E36156-8852-4CC8-8697-B9CD9AF54A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2E36156-8852-4CC8-8697-B9CD9AF54A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6E13D9-1B9D-46C3-A6DC-D57E624A7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A76E13D9-1B9D-46C3-A6DC-D57E624A7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B26EA2-7652-4542-8B7F-5A5802636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75B26EA2-7652-4542-8B7F-5A5802636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020017-0E2E-4C46-8FD4-ACF2F45E6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B1020017-0E2E-4C46-8FD4-ACF2F45E6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  <p:bldP spid="5" grpId="0" animBg="1"/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237</TotalTime>
  <Words>1032</Words>
  <Application>Microsoft Office PowerPoint</Application>
  <PresentationFormat>On-screen Show (4:3)</PresentationFormat>
  <Paragraphs>281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Arial</vt:lpstr>
      <vt:lpstr>Arial Black</vt:lpstr>
      <vt:lpstr>Arial Narrow</vt:lpstr>
      <vt:lpstr>Arial Unicode MS</vt:lpstr>
      <vt:lpstr>Calibri</vt:lpstr>
      <vt:lpstr>Cambria Math</vt:lpstr>
      <vt:lpstr>Franklin Gothic Demi</vt:lpstr>
      <vt:lpstr>Franklin Gothic Demi Cond</vt:lpstr>
      <vt:lpstr>Franklin Gothic Heavy</vt:lpstr>
      <vt:lpstr>Franklin Gothic Medium Cond</vt:lpstr>
      <vt:lpstr>Kozuka Gothic Pro B</vt:lpstr>
      <vt:lpstr>MV Boli</vt:lpstr>
      <vt:lpstr>Segoe UI Black</vt:lpstr>
      <vt:lpstr>Segoe UI Semibold</vt:lpstr>
      <vt:lpstr>Wingdings</vt:lpstr>
      <vt:lpstr>BRIJ43_PURPLE</vt:lpstr>
      <vt:lpstr>BES171: Banking, Finance &amp; Insurance</vt:lpstr>
      <vt:lpstr>How can RBI control money supply and inflation?</vt:lpstr>
      <vt:lpstr>Why not simply store “value” in bonds, gold? Why Demand for Money? because of three motives</vt:lpstr>
      <vt:lpstr>So people demand money for 3 reasons…but WHERE do they keep it?</vt:lpstr>
      <vt:lpstr>Measure of Money Supply M1: Currency with public + Demand Deposits with Bank</vt:lpstr>
      <vt:lpstr>Money Supply M1: Currency with public + Demand Deposits with Bank</vt:lpstr>
      <vt:lpstr>PowerPoint Presentation</vt:lpstr>
      <vt:lpstr>Money Multiplier from original deposit of Rs. 100</vt:lpstr>
      <vt:lpstr>Every “R” reserve generates “1/r” new money</vt:lpstr>
      <vt:lpstr>In a functional economy, Money multiplier is always greater &gt;1</vt:lpstr>
      <vt:lpstr>PowerPoint Presentation</vt:lpstr>
      <vt:lpstr>Back to the first diagram…</vt:lpstr>
      <vt:lpstr>RBI’s Balance sheet</vt:lpstr>
      <vt:lpstr>Back to the first diagram…</vt:lpstr>
      <vt:lpstr>PowerPoint Presentation</vt:lpstr>
      <vt:lpstr>NCERT Class 12 Macroeconomics Ch.3</vt:lpstr>
      <vt:lpstr>Reserve + Repo Rate=</vt:lpstr>
      <vt:lpstr>PowerPoint Presentation</vt:lpstr>
      <vt:lpstr>PowerPoint Presentation</vt:lpstr>
      <vt:lpstr>PowerPoint Presentation</vt:lpstr>
      <vt:lpstr>What we’ve learned?</vt:lpstr>
      <vt:lpstr>Supply Demand</vt:lpstr>
      <vt:lpstr>DD/RG Suitcase lelo Yojana= Inflation</vt:lpstr>
      <vt:lpstr>To combat Inflation: increase supply</vt:lpstr>
      <vt:lpstr>To combat inflation: Reduce demand by ▼ money supply</vt:lpstr>
      <vt:lpstr>Neutral Monetary Policy: “stable inflation”, max. GDP &amp; Employment</vt:lpstr>
      <vt:lpstr>Deflation is also not good</vt:lpstr>
      <vt:lpstr>Neutral Monetary Policy: “stable inflation”, max. GDP &amp; Employment</vt:lpstr>
      <vt:lpstr>PowerPoint Presentation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156</cp:revision>
  <dcterms:created xsi:type="dcterms:W3CDTF">2017-02-17T14:02:42Z</dcterms:created>
  <dcterms:modified xsi:type="dcterms:W3CDTF">2017-03-28T06:14:07Z</dcterms:modified>
</cp:coreProperties>
</file>